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Krona One"/>
      <p:regular r:id="rId18"/>
    </p:embeddedFont>
    <p:embeddedFont>
      <p:font typeface="Ubuntu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Alfa Slab One"/>
      <p:regular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c7X8Th2Ev+VTHrIzTYiD+K+IN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.fntdata"/><Relationship Id="rId22" Type="http://schemas.openxmlformats.org/officeDocument/2006/relationships/font" Target="fonts/Ubuntu-boldItalic.fntdata"/><Relationship Id="rId21" Type="http://schemas.openxmlformats.org/officeDocument/2006/relationships/font" Target="fonts/Ubuntu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lfaSlabOne-regular.fntdata"/><Relationship Id="rId30" Type="http://schemas.openxmlformats.org/officeDocument/2006/relationships/font" Target="fonts/Inter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Ubuntu-regular.fntdata"/><Relationship Id="rId18" Type="http://schemas.openxmlformats.org/officeDocument/2006/relationships/font" Target="fonts/Krona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1ab53388cf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g31ab53388c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1ab53388cf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31ab53388c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1ab53388cf_1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g31ab53388c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900"/>
              <a:t>Ford Motor Co showcases a robust brand presence and innovative electric vehicle (EV) segment, Ford Model e.</a:t>
            </a:r>
            <a:endParaRPr b="1"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900"/>
              <a:t>Operational risks and supply chain vulnerabilities present significant challenges.</a:t>
            </a:r>
            <a:endParaRPr b="1"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900"/>
              <a:t>Emerging opportunities in the EV market and digital services could propel Ford ahead.</a:t>
            </a:r>
            <a:endParaRPr b="1"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900"/>
              <a:t>Competitive pressures and market dynamics remain a persistent threat.</a:t>
            </a:r>
            <a:endParaRPr b="1"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be7ebc39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31be7ebc3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1ab53388cf_3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31ab53388cf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/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12"/>
          <p:cNvSpPr txBox="1"/>
          <p:nvPr>
            <p:ph idx="1" type="subTitle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127475" y="233280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12"/>
          <p:cNvGrpSpPr/>
          <p:nvPr/>
        </p:nvGrpSpPr>
        <p:grpSpPr>
          <a:xfrm>
            <a:off x="3389744" y="4759529"/>
            <a:ext cx="563794" cy="390618"/>
            <a:chOff x="3394506" y="4742861"/>
            <a:chExt cx="563794" cy="390618"/>
          </a:xfrm>
        </p:grpSpPr>
        <p:sp>
          <p:nvSpPr>
            <p:cNvPr id="16" name="Google Shape;16;p1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1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1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1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" name="Google Shape;22;p12"/>
            <p:cNvSpPr/>
            <p:nvPr/>
          </p:nvSpPr>
          <p:spPr>
            <a:xfrm>
              <a:off x="-587271" y="533756"/>
              <a:ext cx="2030710" cy="765299"/>
            </a:xfrm>
            <a:custGeom>
              <a:rect b="b" l="l" r="r" t="t"/>
              <a:pathLst>
                <a:path extrusionOk="0" h="3985" w="10574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2"/>
            <p:cNvSpPr/>
            <p:nvPr/>
          </p:nvSpPr>
          <p:spPr>
            <a:xfrm>
              <a:off x="-1255789" y="1631869"/>
              <a:ext cx="2031286" cy="765299"/>
            </a:xfrm>
            <a:custGeom>
              <a:rect b="b" l="l" r="r" t="t"/>
              <a:pathLst>
                <a:path extrusionOk="0" h="3985" w="10577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rect b="b" l="l" r="r" t="t"/>
              <a:pathLst>
                <a:path extrusionOk="0" h="3985" w="10576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2"/>
            <p:cNvSpPr/>
            <p:nvPr/>
          </p:nvSpPr>
          <p:spPr>
            <a:xfrm flipH="1" rot="10800000">
              <a:off x="-580950" y="9084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2"/>
            <p:cNvSpPr/>
            <p:nvPr/>
          </p:nvSpPr>
          <p:spPr>
            <a:xfrm flipH="1" rot="10800000">
              <a:off x="-910750" y="31046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3" name="Google Shape;113;p21"/>
          <p:cNvGrpSpPr/>
          <p:nvPr/>
        </p:nvGrpSpPr>
        <p:grpSpPr>
          <a:xfrm>
            <a:off x="-102401" y="-14864"/>
            <a:ext cx="9351942" cy="1191015"/>
            <a:chOff x="-102401" y="-14864"/>
            <a:chExt cx="9351942" cy="1191015"/>
          </a:xfrm>
        </p:grpSpPr>
        <p:grpSp>
          <p:nvGrpSpPr>
            <p:cNvPr id="114" name="Google Shape;114;p21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115" name="Google Shape;115;p21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1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" name="Google Shape;119;p21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chemeClr val="accent3">
                <a:alpha val="5294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1"/>
          <p:cNvGrpSpPr/>
          <p:nvPr/>
        </p:nvGrpSpPr>
        <p:grpSpPr>
          <a:xfrm>
            <a:off x="100" y="3246656"/>
            <a:ext cx="9143942" cy="2459740"/>
            <a:chOff x="100" y="3246656"/>
            <a:chExt cx="9143942" cy="2459740"/>
          </a:xfrm>
        </p:grpSpPr>
        <p:sp>
          <p:nvSpPr>
            <p:cNvPr id="125" name="Google Shape;125;p21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21"/>
            <p:cNvGrpSpPr/>
            <p:nvPr/>
          </p:nvGrpSpPr>
          <p:grpSpPr>
            <a:xfrm>
              <a:off x="100" y="3246656"/>
              <a:ext cx="9143942" cy="2459740"/>
              <a:chOff x="100" y="3246656"/>
              <a:chExt cx="9143942" cy="2459740"/>
            </a:xfrm>
          </p:grpSpPr>
          <p:sp>
            <p:nvSpPr>
              <p:cNvPr id="129" name="Google Shape;129;p21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chemeClr val="dk1">
                  <a:alpha val="78431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1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1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1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1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1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1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chemeClr val="accent3">
                  <a:alpha val="51764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1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1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1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1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1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1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1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1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1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1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1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1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1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1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1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1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1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1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1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6" name="Google Shape;156;p21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57" name="Google Shape;157;p21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21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9" name="Google Shape;159;p21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1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1" name="Google Shape;161;p21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chemeClr val="accent4">
              <a:alpha val="12156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chemeClr val="accent4">
              <a:alpha val="1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2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206" name="Google Shape;206;p22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22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1" name="Google Shape;241;p22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chemeClr val="dk1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chemeClr val="dk1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idx="1" type="subTitle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7" name="Google Shape;247;p25"/>
          <p:cNvSpPr txBox="1"/>
          <p:nvPr>
            <p:ph idx="2" type="subTitle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25"/>
          <p:cNvSpPr txBox="1"/>
          <p:nvPr>
            <p:ph idx="3" type="subTitle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9" name="Google Shape;249;p25"/>
          <p:cNvSpPr txBox="1"/>
          <p:nvPr>
            <p:ph idx="4" type="subTitle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25"/>
          <p:cNvSpPr txBox="1"/>
          <p:nvPr>
            <p:ph idx="5" type="subTitle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25"/>
          <p:cNvSpPr txBox="1"/>
          <p:nvPr>
            <p:ph idx="6" type="subTitle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52" name="Google Shape;252;p25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5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6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59" name="Google Shape;259;p26"/>
            <p:cNvGrpSpPr/>
            <p:nvPr/>
          </p:nvGrpSpPr>
          <p:grpSpPr>
            <a:xfrm flipH="1" rot="10800000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260" name="Google Shape;260;p26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rect b="b" l="l" r="r" t="t"/>
                <a:pathLst>
                  <a:path extrusionOk="0" h="37377" w="56063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6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rect b="b" l="l" r="r" t="t"/>
                <a:pathLst>
                  <a:path extrusionOk="0" h="13342" w="14265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rect b="b" l="l" r="r" t="t"/>
                <a:pathLst>
                  <a:path extrusionOk="0" h="3552" w="3716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rect b="b" l="l" r="r" t="t"/>
                <a:pathLst>
                  <a:path extrusionOk="0" h="5242" w="6196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rect b="b" l="l" r="r" t="t"/>
                <a:pathLst>
                  <a:path extrusionOk="0" h="6339" w="2819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rect b="b" l="l" r="r" t="t"/>
                <a:pathLst>
                  <a:path extrusionOk="0" h="6299" w="3117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rect b="b" l="l" r="r" t="t"/>
                <a:pathLst>
                  <a:path extrusionOk="0" h="8535" w="803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rect b="b" l="l" r="r" t="t"/>
                <a:pathLst>
                  <a:path extrusionOk="0" h="3459" w="2509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rect b="b" l="l" r="r" t="t"/>
                <a:pathLst>
                  <a:path extrusionOk="0" h="14276" w="14759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rect b="b" l="l" r="r" t="t"/>
                <a:pathLst>
                  <a:path extrusionOk="0" h="5212" w="10143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rect b="b" l="l" r="r" t="t"/>
                <a:pathLst>
                  <a:path extrusionOk="0" h="13445" w="13968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rect b="b" l="l" r="r" t="t"/>
                <a:pathLst>
                  <a:path extrusionOk="0" h="3756" w="4653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rect b="b" l="l" r="r" t="t"/>
                <a:pathLst>
                  <a:path extrusionOk="0" h="8614" w="16778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rect b="b" l="l" r="r" t="t"/>
                <a:pathLst>
                  <a:path extrusionOk="0" h="3889" w="898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rect b="b" l="l" r="r" t="t"/>
                <a:pathLst>
                  <a:path extrusionOk="0" h="18272" w="29231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rect b="b" l="l" r="r" t="t"/>
                <a:pathLst>
                  <a:path extrusionOk="0" h="10368" w="10506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rect b="b" l="l" r="r" t="t"/>
                <a:pathLst>
                  <a:path extrusionOk="0" h="2376" w="1931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rect b="b" l="l" r="r" t="t"/>
                <a:pathLst>
                  <a:path extrusionOk="0" h="374" w="1155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rect b="b" l="l" r="r" t="t"/>
                <a:pathLst>
                  <a:path extrusionOk="0" h="379" w="1177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rect b="b" l="l" r="r" t="t"/>
                <a:pathLst>
                  <a:path extrusionOk="0" h="373" w="1648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rect b="b" l="l" r="r" t="t"/>
                <a:pathLst>
                  <a:path extrusionOk="0" h="374" w="1377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rect b="b" l="l" r="r" t="t"/>
                <a:pathLst>
                  <a:path extrusionOk="0" h="1582" w="1386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rect b="b" l="l" r="r" t="t"/>
                <a:pathLst>
                  <a:path extrusionOk="0" h="1581" w="1382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rect b="b" l="l" r="r" t="t"/>
                <a:pathLst>
                  <a:path extrusionOk="0" h="1582" w="1385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rect b="b" l="l" r="r" t="t"/>
                <a:pathLst>
                  <a:path extrusionOk="0" h="1803" w="111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rect b="b" l="l" r="r" t="t"/>
                <a:pathLst>
                  <a:path extrusionOk="0" h="1510" w="1968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rect b="b" l="l" r="r" t="t"/>
                <a:pathLst>
                  <a:path extrusionOk="0" h="401" w="1683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rect b="b" l="l" r="r" t="t"/>
                <a:pathLst>
                  <a:path extrusionOk="0" h="1634" w="907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rect b="b" l="l" r="r" t="t"/>
                <a:pathLst>
                  <a:path extrusionOk="0" h="841" w="1017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rect b="b" l="l" r="r" t="t"/>
                <a:pathLst>
                  <a:path extrusionOk="0" h="4377" w="476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rect b="b" l="l" r="r" t="t"/>
                <a:pathLst>
                  <a:path extrusionOk="0" h="1847" w="1527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rect b="b" l="l" r="r" t="t"/>
                <a:pathLst>
                  <a:path extrusionOk="0" h="1164" w="1017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rect b="b" l="l" r="r" t="t"/>
                <a:pathLst>
                  <a:path extrusionOk="0" h="1070" w="1333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rect b="b" l="l" r="r" t="t"/>
                <a:pathLst>
                  <a:path extrusionOk="0" h="1072" w="1332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rect b="b" l="l" r="r" t="t"/>
                <a:pathLst>
                  <a:path extrusionOk="0" h="3241" w="3459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rect b="b" l="l" r="r" t="t"/>
                <a:pathLst>
                  <a:path extrusionOk="0" h="1071" w="1333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rect b="b" l="l" r="r" t="t"/>
                <a:pathLst>
                  <a:path extrusionOk="0" h="1172" w="1745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rect b="b" l="l" r="r" t="t"/>
                <a:pathLst>
                  <a:path extrusionOk="0" h="1554" w="1408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rect b="b" l="l" r="r" t="t"/>
                <a:pathLst>
                  <a:path extrusionOk="0" h="1257" w="1056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rect b="b" l="l" r="r" t="t"/>
                <a:pathLst>
                  <a:path extrusionOk="0" h="626" w="667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rect b="b" l="l" r="r" t="t"/>
                <a:pathLst>
                  <a:path extrusionOk="0" h="357" w="836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rect b="b" l="l" r="r" t="t"/>
                <a:pathLst>
                  <a:path extrusionOk="0" h="356" w="835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rect b="b" l="l" r="r" t="t"/>
                <a:pathLst>
                  <a:path extrusionOk="0" h="355" w="835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rect b="b" l="l" r="r" t="t"/>
                <a:pathLst>
                  <a:path extrusionOk="0" h="470" w="832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rect b="b" l="l" r="r" t="t"/>
                <a:pathLst>
                  <a:path extrusionOk="0" h="355" w="2055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rect b="b" l="l" r="r" t="t"/>
                <a:pathLst>
                  <a:path extrusionOk="0" h="357" w="2682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rect b="b" l="l" r="r" t="t"/>
                <a:pathLst>
                  <a:path extrusionOk="0" h="289" w="1342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rect b="b" l="l" r="r" t="t"/>
                <a:pathLst>
                  <a:path extrusionOk="0" h="290" w="218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rect b="b" l="l" r="r" t="t"/>
                <a:pathLst>
                  <a:path extrusionOk="0" h="290" w="1488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rect b="b" l="l" r="r" t="t"/>
                <a:pathLst>
                  <a:path extrusionOk="0" h="289" w="1107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rect b="b" l="l" r="r" t="t"/>
                <a:pathLst>
                  <a:path extrusionOk="0" h="2225" w="29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rect b="b" l="l" r="r" t="t"/>
                <a:pathLst>
                  <a:path extrusionOk="0" h="361" w="2682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rect b="b" l="l" r="r" t="t"/>
                <a:pathLst>
                  <a:path extrusionOk="0" h="357" w="769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rect b="b" l="l" r="r" t="t"/>
                <a:pathLst>
                  <a:path extrusionOk="0" h="1115" w="21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rect b="b" l="l" r="r" t="t"/>
                <a:pathLst>
                  <a:path extrusionOk="0" h="480" w="733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rect b="b" l="l" r="r" t="t"/>
                <a:pathLst>
                  <a:path extrusionOk="0" h="1106" w="1328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rect b="b" l="l" r="r" t="t"/>
                <a:pathLst>
                  <a:path extrusionOk="0" h="396" w="1035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rect b="b" l="l" r="r" t="t"/>
                <a:pathLst>
                  <a:path extrusionOk="0" h="1603" w="342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rect b="b" l="l" r="r" t="t"/>
                <a:pathLst>
                  <a:path extrusionOk="0" h="280" w="1057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rect b="b" l="l" r="r" t="t"/>
                <a:pathLst>
                  <a:path extrusionOk="0" h="2546" w="328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rect b="b" l="l" r="r" t="t"/>
                <a:pathLst>
                  <a:path extrusionOk="0" h="1062" w="1021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rect b="b" l="l" r="r" t="t"/>
                <a:pathLst>
                  <a:path extrusionOk="0" h="1364" w="1253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rect b="b" l="l" r="r" t="t"/>
                <a:pathLst>
                  <a:path extrusionOk="0" h="1900" w="1669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rect b="b" l="l" r="r" t="t"/>
                <a:pathLst>
                  <a:path extrusionOk="0" h="885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6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rect b="b" l="l" r="r" t="t"/>
                <a:pathLst>
                  <a:path extrusionOk="0" h="556" w="587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rect b="b" l="l" r="r" t="t"/>
                <a:pathLst>
                  <a:path extrusionOk="0" h="702" w="774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rect b="b" l="l" r="r" t="t"/>
                <a:pathLst>
                  <a:path extrusionOk="0" h="707" w="774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6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rect b="b" l="l" r="r" t="t"/>
                <a:pathLst>
                  <a:path extrusionOk="0" h="330" w="857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rect b="b" l="l" r="r" t="t"/>
                <a:pathLst>
                  <a:path extrusionOk="0" h="964" w="97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rect b="b" l="l" r="r" t="t"/>
                <a:pathLst>
                  <a:path extrusionOk="0" h="1150" w="111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rect b="b" l="l" r="r" t="t"/>
                <a:pathLst>
                  <a:path extrusionOk="0" h="1151" w="111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6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rect b="b" l="l" r="r" t="t"/>
                <a:pathLst>
                  <a:path extrusionOk="0" h="1066" w="1119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rect b="b" l="l" r="r" t="t"/>
                <a:pathLst>
                  <a:path extrusionOk="0" h="1066" w="1115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rect b="b" l="l" r="r" t="t"/>
                <a:pathLst>
                  <a:path extrusionOk="0" h="1843" w="2154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rect b="b" l="l" r="r" t="t"/>
                <a:pathLst>
                  <a:path extrusionOk="0" h="1666" w="1985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rect b="b" l="l" r="r" t="t"/>
                <a:pathLst>
                  <a:path extrusionOk="0" h="2154" w="1843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rect b="b" l="l" r="r" t="t"/>
                <a:pathLst>
                  <a:path extrusionOk="0" h="3113" w="2585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rect b="b" l="l" r="r" t="t"/>
                <a:pathLst>
                  <a:path extrusionOk="0" h="1120" w="1066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rect b="b" l="l" r="r" t="t"/>
                <a:pathLst>
                  <a:path extrusionOk="0" h="1852" w="1937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rect b="b" l="l" r="r" t="t"/>
                <a:pathLst>
                  <a:path extrusionOk="0" h="1398" w="1283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rect b="b" l="l" r="r" t="t"/>
                <a:pathLst>
                  <a:path extrusionOk="0" h="1400" w="1283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rect b="b" l="l" r="r" t="t"/>
                <a:pathLst>
                  <a:path extrusionOk="0" h="634" w="1621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rect b="b" l="l" r="r" t="t"/>
                <a:pathLst>
                  <a:path extrusionOk="0" h="1297" w="1422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rect b="b" l="l" r="r" t="t"/>
                <a:pathLst>
                  <a:path extrusionOk="0" h="1146" w="1302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rect b="b" l="l" r="r" t="t"/>
                <a:pathLst>
                  <a:path extrusionOk="0" h="1146" w="130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rect b="b" l="l" r="r" t="t"/>
                <a:pathLst>
                  <a:path extrusionOk="0" h="1731" w="1457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rect b="b" l="l" r="r" t="t"/>
                <a:pathLst>
                  <a:path extrusionOk="0" h="1737" w="1456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rect b="b" l="l" r="r" t="t"/>
                <a:pathLst>
                  <a:path extrusionOk="0" h="1736" w="1457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rect b="b" l="l" r="r" t="t"/>
                <a:pathLst>
                  <a:path extrusionOk="0" h="1451" w="1732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rect b="b" l="l" r="r" t="t"/>
                <a:pathLst>
                  <a:path extrusionOk="0" h="623" w="595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rect b="b" l="l" r="r" t="t"/>
                <a:pathLst>
                  <a:path extrusionOk="0" h="624" w="597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rect b="b" l="l" r="r" t="t"/>
                <a:pathLst>
                  <a:path extrusionOk="0" h="1172" w="1004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rect b="b" l="l" r="r" t="t"/>
                <a:pathLst>
                  <a:path extrusionOk="0" h="640" w="596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rect b="b" l="l" r="r" t="t"/>
                <a:pathLst>
                  <a:path extrusionOk="0" h="574" w="595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rect b="b" l="l" r="r" t="t"/>
                <a:pathLst>
                  <a:path extrusionOk="0" h="511" w="511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rect b="b" l="l" r="r" t="t"/>
                <a:pathLst>
                  <a:path extrusionOk="0" h="551" w="565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6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rect b="b" l="l" r="r" t="t"/>
                <a:pathLst>
                  <a:path extrusionOk="0" h="1506" w="1506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rect b="b" l="l" r="r" t="t"/>
                <a:pathLst>
                  <a:path extrusionOk="0" h="1106" w="147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6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rect b="b" l="l" r="r" t="t"/>
                <a:pathLst>
                  <a:path extrusionOk="0" h="6259" w="6255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6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rect b="b" l="l" r="r" t="t"/>
                <a:pathLst>
                  <a:path extrusionOk="0" h="41176" w="6832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6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rect b="b" l="l" r="r" t="t"/>
                <a:pathLst>
                  <a:path extrusionOk="0" h="41176" w="6831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6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rect b="b" l="l" r="r" t="t"/>
                <a:pathLst>
                  <a:path extrusionOk="0" h="14227" w="15291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rect b="b" l="l" r="r" t="t"/>
                <a:pathLst>
                  <a:path extrusionOk="0" h="9549" w="15938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rect b="b" l="l" r="r" t="t"/>
                <a:pathLst>
                  <a:path extrusionOk="0" h="4776" w="628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rect b="b" l="l" r="r" t="t"/>
                <a:pathLst>
                  <a:path extrusionOk="0" h="2775" w="345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rect b="b" l="l" r="r" t="t"/>
                <a:pathLst>
                  <a:path extrusionOk="0" h="6827" w="9415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rect b="b" l="l" r="r" t="t"/>
                <a:pathLst>
                  <a:path extrusionOk="0" h="3140" w="1737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rect b="b" l="l" r="r" t="t"/>
                <a:pathLst>
                  <a:path extrusionOk="0" h="1488" w="1923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rect b="b" l="l" r="r" t="t"/>
                <a:pathLst>
                  <a:path extrusionOk="0" h="20973" w="11723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rect b="b" l="l" r="r" t="t"/>
                <a:pathLst>
                  <a:path extrusionOk="0" h="10547" w="5088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rect b="b" l="l" r="r" t="t"/>
                <a:pathLst>
                  <a:path extrusionOk="0" h="6725" w="13782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rect b="b" l="l" r="r" t="t"/>
                <a:pathLst>
                  <a:path extrusionOk="0" h="4195" w="8056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rect b="b" l="l" r="r" t="t"/>
                <a:pathLst>
                  <a:path extrusionOk="0" h="8119" w="1875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rect b="b" l="l" r="r" t="t"/>
                <a:pathLst>
                  <a:path extrusionOk="0" h="9530" w="1501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rect b="b" l="l" r="r" t="t"/>
                <a:pathLst>
                  <a:path extrusionOk="0" h="15966" w="3397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rect b="b" l="l" r="r" t="t"/>
                <a:pathLst>
                  <a:path extrusionOk="0" h="9596" w="2687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rect b="b" l="l" r="r" t="t"/>
                <a:pathLst>
                  <a:path extrusionOk="0" h="8043" w="2064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6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rect b="b" l="l" r="r" t="t"/>
                <a:pathLst>
                  <a:path extrusionOk="0" h="5589" w="1036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rect b="b" l="l" r="r" t="t"/>
                <a:pathLst>
                  <a:path extrusionOk="0" h="8203" w="491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rect b="b" l="l" r="r" t="t"/>
                <a:pathLst>
                  <a:path extrusionOk="0" h="3481" w="5726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rect b="b" l="l" r="r" t="t"/>
                <a:pathLst>
                  <a:path extrusionOk="0" h="3818" w="6889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6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rect b="b" l="l" r="r" t="t"/>
                <a:pathLst>
                  <a:path extrusionOk="0" h="3813" w="7022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6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rect b="b" l="l" r="r" t="t"/>
                <a:pathLst>
                  <a:path extrusionOk="0" h="3760" w="4289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6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rect b="b" l="l" r="r" t="t"/>
                <a:pathLst>
                  <a:path extrusionOk="0" h="2917" w="3698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rect b="b" l="l" r="r" t="t"/>
                <a:pathLst>
                  <a:path extrusionOk="0" h="5247" w="4195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rect b="b" l="l" r="r" t="t"/>
                <a:pathLst>
                  <a:path extrusionOk="0" h="13702" w="19908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rect b="b" l="l" r="r" t="t"/>
                <a:pathLst>
                  <a:path extrusionOk="0" h="8722" w="6086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rect b="b" l="l" r="r" t="t"/>
                <a:pathLst>
                  <a:path extrusionOk="0" h="17208" w="20036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rect b="b" l="l" r="r" t="t"/>
                <a:pathLst>
                  <a:path extrusionOk="0" h="1847" w="6468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rect b="b" l="l" r="r" t="t"/>
                <a:pathLst>
                  <a:path extrusionOk="0" h="1147" w="1923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rect b="b" l="l" r="r" t="t"/>
                <a:pathLst>
                  <a:path extrusionOk="0" h="1856" w="2713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rect b="b" l="l" r="r" t="t"/>
                <a:pathLst>
                  <a:path extrusionOk="0" h="5073" w="10258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rect b="b" l="l" r="r" t="t"/>
                <a:pathLst>
                  <a:path extrusionOk="0" h="2220" w="3631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rect b="b" l="l" r="r" t="t"/>
                <a:pathLst>
                  <a:path extrusionOk="0" h="2273" w="3508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rect b="b" l="l" r="r" t="t"/>
                <a:pathLst>
                  <a:path extrusionOk="0" h="23697" w="34207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rect b="b" l="l" r="r" t="t"/>
                <a:pathLst>
                  <a:path extrusionOk="0" h="23697" w="34212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rect b="b" l="l" r="r" t="t"/>
                <a:pathLst>
                  <a:path extrusionOk="0" h="8825" w="7396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rect b="b" l="l" r="r" t="t"/>
                <a:pathLst>
                  <a:path extrusionOk="0" h="7680" w="2695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rect b="b" l="l" r="r" t="t"/>
                <a:pathLst>
                  <a:path extrusionOk="0" h="13650" w="12246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rect b="b" l="l" r="r" t="t"/>
                <a:pathLst>
                  <a:path extrusionOk="0" h="5718" w="7072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rect b="b" l="l" r="r" t="t"/>
                <a:pathLst>
                  <a:path extrusionOk="0" h="8758" w="7396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rect b="b" l="l" r="r" t="t"/>
                <a:pathLst>
                  <a:path extrusionOk="0" h="3410" w="5962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rect b="b" l="l" r="r" t="t"/>
                <a:pathLst>
                  <a:path extrusionOk="0" h="13467" w="11182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rect b="b" l="l" r="r" t="t"/>
                <a:pathLst>
                  <a:path extrusionOk="0" h="7626" w="11155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rect b="b" l="l" r="r" t="t"/>
                <a:pathLst>
                  <a:path extrusionOk="0" h="6418" w="704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rect b="b" l="l" r="r" t="t"/>
                <a:pathLst>
                  <a:path extrusionOk="0" h="5493" w="9392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6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rect b="b" l="l" r="r" t="t"/>
                <a:pathLst>
                  <a:path extrusionOk="0" h="3277" w="2725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rect b="b" l="l" r="r" t="t"/>
                <a:pathLst>
                  <a:path extrusionOk="0" h="5815" w="408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6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rect b="b" l="l" r="r" t="t"/>
                <a:pathLst>
                  <a:path extrusionOk="0" h="3339" w="5749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rect b="b" l="l" r="r" t="t"/>
                <a:pathLst>
                  <a:path extrusionOk="0" h="5425" w="4761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rect b="b" l="l" r="r" t="t"/>
                <a:pathLst>
                  <a:path extrusionOk="0" h="5168" w="7689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rect b="b" l="l" r="r" t="t"/>
                <a:pathLst>
                  <a:path extrusionOk="0" h="10870" w="59159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rect b="b" l="l" r="r" t="t"/>
                <a:pathLst>
                  <a:path extrusionOk="0" h="1563" w="2056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rect b="b" l="l" r="r" t="t"/>
                <a:pathLst>
                  <a:path extrusionOk="0" h="2158" w="542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rect b="b" l="l" r="r" t="t"/>
                <a:pathLst>
                  <a:path extrusionOk="0" h="3786" w="5358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rect b="b" l="l" r="r" t="t"/>
                <a:pathLst>
                  <a:path extrusionOk="0" h="5082" w="5647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rect b="b" l="l" r="r" t="t"/>
                <a:pathLst>
                  <a:path extrusionOk="0" h="4017" w="2624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rect b="b" l="l" r="r" t="t"/>
                <a:pathLst>
                  <a:path extrusionOk="0" h="2087" w="3915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rect b="b" l="l" r="r" t="t"/>
                <a:pathLst>
                  <a:path extrusionOk="0" h="3881" w="3553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rect b="b" l="l" r="r" t="t"/>
                <a:pathLst>
                  <a:path extrusionOk="0" h="5909" w="3084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rect b="b" l="l" r="r" t="t"/>
                <a:pathLst>
                  <a:path extrusionOk="0" h="4292" w="3641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rect b="b" l="l" r="r" t="t"/>
                <a:pathLst>
                  <a:path extrusionOk="0" h="7254" w="2984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rect b="b" l="l" r="r" t="t"/>
                <a:pathLst>
                  <a:path extrusionOk="0" h="1415" w="4137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rect b="b" l="l" r="r" t="t"/>
                <a:pathLst>
                  <a:path extrusionOk="0" h="4434" w="2734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rect b="b" l="l" r="r" t="t"/>
                <a:pathLst>
                  <a:path extrusionOk="0" h="3499" w="6357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rect b="b" l="l" r="r" t="t"/>
                <a:pathLst>
                  <a:path extrusionOk="0" h="1884" w="1439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rect b="b" l="l" r="r" t="t"/>
                <a:pathLst>
                  <a:path extrusionOk="0" h="618" w="3108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rect b="b" l="l" r="r" t="t"/>
                <a:pathLst>
                  <a:path extrusionOk="0" h="3185" w="5909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rect b="b" l="l" r="r" t="t"/>
                <a:pathLst>
                  <a:path extrusionOk="0" h="4084" w="4454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rect b="b" l="l" r="r" t="t"/>
                <a:pathLst>
                  <a:path extrusionOk="0" h="7574" w="3113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6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rect b="b" l="l" r="r" t="t"/>
                <a:pathLst>
                  <a:path extrusionOk="0" h="4275" w="4493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rect b="b" l="l" r="r" t="t"/>
                <a:pathLst>
                  <a:path extrusionOk="0" h="3649" w="1097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" name="Google Shape;439;p26"/>
            <p:cNvSpPr/>
            <p:nvPr/>
          </p:nvSpPr>
          <p:spPr>
            <a:xfrm>
              <a:off x="-531102" y="-214000"/>
              <a:ext cx="5020575" cy="2140750"/>
            </a:xfrm>
            <a:custGeom>
              <a:rect b="b" l="l" r="r" t="t"/>
              <a:pathLst>
                <a:path extrusionOk="0" h="85630" w="200823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40" name="Google Shape;440;p26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chemeClr val="accent3">
              <a:alpha val="54117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6"/>
          <p:cNvSpPr txBox="1"/>
          <p:nvPr>
            <p:ph idx="1" type="subTitle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26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26"/>
          <p:cNvSpPr txBox="1"/>
          <p:nvPr>
            <p:ph idx="3" type="subTitle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4" name="Google Shape;444;p26"/>
          <p:cNvSpPr txBox="1"/>
          <p:nvPr>
            <p:ph type="title"/>
          </p:nvPr>
        </p:nvSpPr>
        <p:spPr>
          <a:xfrm>
            <a:off x="943571" y="16379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45" name="Google Shape;445;p26"/>
          <p:cNvSpPr txBox="1"/>
          <p:nvPr>
            <p:ph idx="4" type="title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46" name="Google Shape;446;p26"/>
          <p:cNvSpPr txBox="1"/>
          <p:nvPr>
            <p:ph idx="5" type="title"/>
          </p:nvPr>
        </p:nvSpPr>
        <p:spPr>
          <a:xfrm>
            <a:off x="6553104" y="833644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47" name="Google Shape;447;p26"/>
          <p:cNvSpPr txBox="1"/>
          <p:nvPr>
            <p:ph idx="6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TITLE_AND_TWO_COLUMNS_1_2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 txBox="1"/>
          <p:nvPr>
            <p:ph idx="1" type="subTitle"/>
          </p:nvPr>
        </p:nvSpPr>
        <p:spPr>
          <a:xfrm>
            <a:off x="3527850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0" name="Google Shape;450;p27"/>
          <p:cNvSpPr txBox="1"/>
          <p:nvPr>
            <p:ph idx="2" type="subTitle"/>
          </p:nvPr>
        </p:nvSpPr>
        <p:spPr>
          <a:xfrm>
            <a:off x="790401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27"/>
          <p:cNvSpPr txBox="1"/>
          <p:nvPr>
            <p:ph idx="3" type="subTitle"/>
          </p:nvPr>
        </p:nvSpPr>
        <p:spPr>
          <a:xfrm>
            <a:off x="788601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2" name="Google Shape;452;p27"/>
          <p:cNvSpPr txBox="1"/>
          <p:nvPr>
            <p:ph idx="4" type="subTitle"/>
          </p:nvPr>
        </p:nvSpPr>
        <p:spPr>
          <a:xfrm>
            <a:off x="3529650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27"/>
          <p:cNvSpPr txBox="1"/>
          <p:nvPr>
            <p:ph idx="5" type="subTitle"/>
          </p:nvPr>
        </p:nvSpPr>
        <p:spPr>
          <a:xfrm>
            <a:off x="6267099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4" name="Google Shape;454;p27"/>
          <p:cNvSpPr txBox="1"/>
          <p:nvPr>
            <p:ph idx="6" type="subTitle"/>
          </p:nvPr>
        </p:nvSpPr>
        <p:spPr>
          <a:xfrm>
            <a:off x="6268899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2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8"/>
          <p:cNvSpPr txBox="1"/>
          <p:nvPr>
            <p:ph idx="1" type="subTitle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0" name="Google Shape;460;p28"/>
          <p:cNvSpPr txBox="1"/>
          <p:nvPr>
            <p:ph idx="2" type="subTitle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28"/>
          <p:cNvSpPr txBox="1"/>
          <p:nvPr>
            <p:ph idx="3" type="subTitle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28"/>
          <p:cNvSpPr txBox="1"/>
          <p:nvPr>
            <p:ph idx="4" type="subTitle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3" name="Google Shape;463;p28"/>
          <p:cNvSpPr txBox="1"/>
          <p:nvPr>
            <p:ph idx="5" type="subTitle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4" name="Google Shape;464;p28"/>
          <p:cNvSpPr txBox="1"/>
          <p:nvPr>
            <p:ph idx="6" type="subTitle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5" name="Google Shape;465;p28"/>
          <p:cNvSpPr txBox="1"/>
          <p:nvPr>
            <p:ph idx="7" type="subTitle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28"/>
          <p:cNvSpPr txBox="1"/>
          <p:nvPr>
            <p:ph idx="8" type="subTitle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7" name="Google Shape;467;p2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8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1" name="Google Shape;471;p29"/>
          <p:cNvSpPr txBox="1"/>
          <p:nvPr>
            <p:ph idx="2" type="subTitle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2" name="Google Shape;472;p29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3" name="Google Shape;473;p29"/>
          <p:cNvSpPr txBox="1"/>
          <p:nvPr>
            <p:ph idx="4" type="subTitle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4" name="Google Shape;474;p29"/>
          <p:cNvSpPr txBox="1"/>
          <p:nvPr>
            <p:ph idx="5" type="subTitle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5" name="Google Shape;475;p29"/>
          <p:cNvSpPr txBox="1"/>
          <p:nvPr>
            <p:ph idx="6" type="subTitle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29"/>
          <p:cNvSpPr txBox="1"/>
          <p:nvPr>
            <p:ph idx="7" type="subTitle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29"/>
          <p:cNvSpPr txBox="1"/>
          <p:nvPr>
            <p:ph idx="8" type="subTitle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8" name="Google Shape;478;p29"/>
          <p:cNvSpPr txBox="1"/>
          <p:nvPr>
            <p:ph idx="9" type="subTitle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9" name="Google Shape;479;p29"/>
          <p:cNvSpPr txBox="1"/>
          <p:nvPr>
            <p:ph idx="13" type="subTitle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29"/>
          <p:cNvSpPr txBox="1"/>
          <p:nvPr>
            <p:ph idx="14" type="subTitle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1" name="Google Shape;481;p29"/>
          <p:cNvSpPr txBox="1"/>
          <p:nvPr>
            <p:ph idx="15" type="subTitle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2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9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9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9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9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0"/>
          <p:cNvSpPr txBox="1"/>
          <p:nvPr>
            <p:ph idx="1" type="subTitle"/>
          </p:nvPr>
        </p:nvSpPr>
        <p:spPr>
          <a:xfrm>
            <a:off x="5962551" y="1289098"/>
            <a:ext cx="16713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0" name="Google Shape;490;p30"/>
          <p:cNvSpPr txBox="1"/>
          <p:nvPr>
            <p:ph idx="2" type="subTitle"/>
          </p:nvPr>
        </p:nvSpPr>
        <p:spPr>
          <a:xfrm>
            <a:off x="5962550" y="1636375"/>
            <a:ext cx="2371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1" name="Google Shape;491;p30"/>
          <p:cNvSpPr txBox="1"/>
          <p:nvPr>
            <p:ph idx="3" type="subTitle"/>
          </p:nvPr>
        </p:nvSpPr>
        <p:spPr>
          <a:xfrm>
            <a:off x="5962551" y="2312873"/>
            <a:ext cx="16713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2" name="Google Shape;492;p30"/>
          <p:cNvSpPr txBox="1"/>
          <p:nvPr>
            <p:ph idx="4" type="subTitle"/>
          </p:nvPr>
        </p:nvSpPr>
        <p:spPr>
          <a:xfrm>
            <a:off x="5962550" y="2660150"/>
            <a:ext cx="2371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30"/>
          <p:cNvSpPr txBox="1"/>
          <p:nvPr>
            <p:ph idx="5" type="subTitle"/>
          </p:nvPr>
        </p:nvSpPr>
        <p:spPr>
          <a:xfrm>
            <a:off x="5962551" y="3336648"/>
            <a:ext cx="16713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4" name="Google Shape;494;p30"/>
          <p:cNvSpPr txBox="1"/>
          <p:nvPr>
            <p:ph idx="6" type="subTitle"/>
          </p:nvPr>
        </p:nvSpPr>
        <p:spPr>
          <a:xfrm>
            <a:off x="5962550" y="3683925"/>
            <a:ext cx="2371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5" name="Google Shape;495;p30"/>
          <p:cNvSpPr txBox="1"/>
          <p:nvPr>
            <p:ph idx="7" type="subTitle"/>
          </p:nvPr>
        </p:nvSpPr>
        <p:spPr>
          <a:xfrm>
            <a:off x="1529150" y="1289098"/>
            <a:ext cx="16713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6" name="Google Shape;496;p30"/>
          <p:cNvSpPr txBox="1"/>
          <p:nvPr>
            <p:ph idx="8" type="subTitle"/>
          </p:nvPr>
        </p:nvSpPr>
        <p:spPr>
          <a:xfrm>
            <a:off x="828650" y="1636375"/>
            <a:ext cx="2371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30"/>
          <p:cNvSpPr txBox="1"/>
          <p:nvPr>
            <p:ph idx="9" type="subTitle"/>
          </p:nvPr>
        </p:nvSpPr>
        <p:spPr>
          <a:xfrm>
            <a:off x="1529150" y="2312873"/>
            <a:ext cx="16713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8" name="Google Shape;498;p30"/>
          <p:cNvSpPr txBox="1"/>
          <p:nvPr>
            <p:ph idx="13" type="subTitle"/>
          </p:nvPr>
        </p:nvSpPr>
        <p:spPr>
          <a:xfrm>
            <a:off x="828650" y="2660150"/>
            <a:ext cx="2371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9" name="Google Shape;499;p30"/>
          <p:cNvSpPr txBox="1"/>
          <p:nvPr>
            <p:ph idx="14" type="subTitle"/>
          </p:nvPr>
        </p:nvSpPr>
        <p:spPr>
          <a:xfrm>
            <a:off x="1529150" y="3336648"/>
            <a:ext cx="16713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0" name="Google Shape;500;p30"/>
          <p:cNvSpPr txBox="1"/>
          <p:nvPr>
            <p:ph idx="15" type="subTitle"/>
          </p:nvPr>
        </p:nvSpPr>
        <p:spPr>
          <a:xfrm>
            <a:off x="828650" y="3683925"/>
            <a:ext cx="2371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30"/>
          <p:cNvSpPr txBox="1"/>
          <p:nvPr>
            <p:ph type="title"/>
          </p:nvPr>
        </p:nvSpPr>
        <p:spPr>
          <a:xfrm>
            <a:off x="3310000" y="134835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02" name="Google Shape;502;p30"/>
          <p:cNvSpPr txBox="1"/>
          <p:nvPr>
            <p:ph idx="16" type="title"/>
          </p:nvPr>
        </p:nvSpPr>
        <p:spPr>
          <a:xfrm>
            <a:off x="3310000" y="2430675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03" name="Google Shape;503;p30"/>
          <p:cNvSpPr txBox="1"/>
          <p:nvPr>
            <p:ph idx="17" type="title"/>
          </p:nvPr>
        </p:nvSpPr>
        <p:spPr>
          <a:xfrm>
            <a:off x="3310000" y="3448225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04" name="Google Shape;504;p30"/>
          <p:cNvSpPr txBox="1"/>
          <p:nvPr>
            <p:ph idx="18" type="title"/>
          </p:nvPr>
        </p:nvSpPr>
        <p:spPr>
          <a:xfrm>
            <a:off x="4648175" y="134835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05" name="Google Shape;505;p30"/>
          <p:cNvSpPr txBox="1"/>
          <p:nvPr>
            <p:ph idx="19" type="title"/>
          </p:nvPr>
        </p:nvSpPr>
        <p:spPr>
          <a:xfrm>
            <a:off x="4648175" y="2430675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06" name="Google Shape;506;p30"/>
          <p:cNvSpPr txBox="1"/>
          <p:nvPr>
            <p:ph idx="20" type="title"/>
          </p:nvPr>
        </p:nvSpPr>
        <p:spPr>
          <a:xfrm>
            <a:off x="4648175" y="3448225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07" name="Google Shape;507;p30"/>
          <p:cNvSpPr txBox="1"/>
          <p:nvPr>
            <p:ph idx="21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3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3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3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3">
  <p:cSld name="BLANK_1_1">
    <p:bg>
      <p:bgPr>
        <a:solidFill>
          <a:schemeClr val="accent4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1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chemeClr val="accent3">
              <a:alpha val="3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1"/>
          <p:cNvSpPr txBox="1"/>
          <p:nvPr>
            <p:ph type="title"/>
          </p:nvPr>
        </p:nvSpPr>
        <p:spPr>
          <a:xfrm>
            <a:off x="3218625" y="844300"/>
            <a:ext cx="52122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9pPr>
          </a:lstStyle>
          <a:p/>
        </p:txBody>
      </p:sp>
      <p:grpSp>
        <p:nvGrpSpPr>
          <p:cNvPr id="511" name="Google Shape;511;p31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512" name="Google Shape;512;p31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3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"/>
          <p:cNvSpPr/>
          <p:nvPr/>
        </p:nvSpPr>
        <p:spPr>
          <a:xfrm rot="5400000">
            <a:off x="-276150" y="276300"/>
            <a:ext cx="5143500" cy="4590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2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chemeClr val="accent3">
              <a:alpha val="3607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2"/>
          <p:cNvSpPr txBox="1"/>
          <p:nvPr>
            <p:ph type="title"/>
          </p:nvPr>
        </p:nvSpPr>
        <p:spPr>
          <a:xfrm>
            <a:off x="823425" y="1006225"/>
            <a:ext cx="50355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9pPr>
          </a:lstStyle>
          <a:p/>
        </p:txBody>
      </p:sp>
      <p:grpSp>
        <p:nvGrpSpPr>
          <p:cNvPr id="518" name="Google Shape;518;p32"/>
          <p:cNvGrpSpPr/>
          <p:nvPr/>
        </p:nvGrpSpPr>
        <p:grpSpPr>
          <a:xfrm rot="10800000">
            <a:off x="8191433" y="9225"/>
            <a:ext cx="978317" cy="5155625"/>
            <a:chOff x="0" y="-4175"/>
            <a:chExt cx="1838250" cy="5155625"/>
          </a:xfrm>
        </p:grpSpPr>
        <p:sp>
          <p:nvSpPr>
            <p:cNvPr id="519" name="Google Shape;519;p32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33"/>
          <p:cNvGrpSpPr/>
          <p:nvPr/>
        </p:nvGrpSpPr>
        <p:grpSpPr>
          <a:xfrm rot="-748857">
            <a:off x="7169259" y="3605017"/>
            <a:ext cx="2411212" cy="1590175"/>
            <a:chOff x="7512977" y="3864393"/>
            <a:chExt cx="2411380" cy="1590286"/>
          </a:xfrm>
        </p:grpSpPr>
        <p:sp>
          <p:nvSpPr>
            <p:cNvPr id="524" name="Google Shape;524;p33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33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4"/>
          <p:cNvSpPr/>
          <p:nvPr/>
        </p:nvSpPr>
        <p:spPr>
          <a:xfrm flipH="1" rot="3327516">
            <a:off x="-5058893" y="1943348"/>
            <a:ext cx="8724844" cy="3908818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4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1_1_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"/>
          <p:cNvSpPr/>
          <p:nvPr/>
        </p:nvSpPr>
        <p:spPr>
          <a:xfrm flipH="1" rot="3327516">
            <a:off x="5667607" y="-1414902"/>
            <a:ext cx="8724844" cy="3908818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5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5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5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1_1_2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6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7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7"/>
          <p:cNvSpPr txBox="1"/>
          <p:nvPr>
            <p:ph idx="1" type="subTitle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37"/>
          <p:cNvSpPr txBox="1"/>
          <p:nvPr>
            <p:ph idx="2" type="subTitle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4" name="Google Shape;544;p37"/>
          <p:cNvSpPr txBox="1"/>
          <p:nvPr>
            <p:ph idx="3" type="subTitle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5" name="Google Shape;545;p37"/>
          <p:cNvSpPr txBox="1"/>
          <p:nvPr>
            <p:ph type="title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6" name="Google Shape;546;p37"/>
          <p:cNvSpPr txBox="1"/>
          <p:nvPr>
            <p:ph idx="4" type="title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7" name="Google Shape;547;p3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7"/>
          <p:cNvSpPr txBox="1"/>
          <p:nvPr>
            <p:ph idx="5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0" y="387100"/>
            <a:ext cx="9898655" cy="1084938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5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p38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53" name="Google Shape;553;p38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fmla="val 5366625" name="adj1"/>
                <a:gd fmla="val 16232262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8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fmla="val 5366625" name="adj1"/>
                <a:gd fmla="val 1622669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5" name="Google Shape;555;p38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38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57" name="Google Shape;557;p38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38"/>
          <p:cNvSpPr/>
          <p:nvPr/>
        </p:nvSpPr>
        <p:spPr>
          <a:xfrm>
            <a:off x="-5524513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chemeClr val="accent4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8"/>
          <p:cNvSpPr/>
          <p:nvPr/>
        </p:nvSpPr>
        <p:spPr>
          <a:xfrm>
            <a:off x="7524737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chemeClr val="accent4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8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BLANK_1_1_1_1_1_1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39"/>
          <p:cNvGrpSpPr/>
          <p:nvPr/>
        </p:nvGrpSpPr>
        <p:grpSpPr>
          <a:xfrm>
            <a:off x="-146206" y="971560"/>
            <a:ext cx="9436379" cy="3258278"/>
            <a:chOff x="-604425" y="-5735707"/>
            <a:chExt cx="7499904" cy="2589634"/>
          </a:xfrm>
        </p:grpSpPr>
        <p:sp>
          <p:nvSpPr>
            <p:cNvPr id="595" name="Google Shape;595;p39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chemeClr val="dk1">
                <a:alpha val="5294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chemeClr val="accent4">
                <a:alpha val="5294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39"/>
          <p:cNvSpPr txBox="1"/>
          <p:nvPr>
            <p:ph idx="1" type="subTitle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98" name="Google Shape;598;p39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p39"/>
          <p:cNvSpPr txBox="1"/>
          <p:nvPr>
            <p:ph idx="3" type="subTitle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00" name="Google Shape;600;p39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1" name="Google Shape;601;p39"/>
          <p:cNvSpPr txBox="1"/>
          <p:nvPr>
            <p:ph idx="5" type="subTitle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02" name="Google Shape;602;p39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39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39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05" name="Google Shape;605;p39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4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40"/>
          <p:cNvGrpSpPr/>
          <p:nvPr/>
        </p:nvGrpSpPr>
        <p:grpSpPr>
          <a:xfrm flipH="1">
            <a:off x="-146219" y="2118635"/>
            <a:ext cx="9436379" cy="3258278"/>
            <a:chOff x="-604425" y="-5735707"/>
            <a:chExt cx="7499904" cy="2589634"/>
          </a:xfrm>
        </p:grpSpPr>
        <p:sp>
          <p:nvSpPr>
            <p:cNvPr id="608" name="Google Shape;608;p40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chemeClr val="dk1">
                <a:alpha val="5294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chemeClr val="accent4">
                <a:alpha val="5294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40"/>
          <p:cNvSpPr txBox="1"/>
          <p:nvPr>
            <p:ph idx="1" type="subTitle"/>
          </p:nvPr>
        </p:nvSpPr>
        <p:spPr>
          <a:xfrm>
            <a:off x="3643424" y="1804300"/>
            <a:ext cx="1858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1" name="Google Shape;611;p40"/>
          <p:cNvSpPr txBox="1"/>
          <p:nvPr>
            <p:ph idx="2" type="subTitle"/>
          </p:nvPr>
        </p:nvSpPr>
        <p:spPr>
          <a:xfrm>
            <a:off x="1208040" y="2407030"/>
            <a:ext cx="18549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2" name="Google Shape;612;p40"/>
          <p:cNvSpPr txBox="1"/>
          <p:nvPr>
            <p:ph idx="3" type="subTitle"/>
          </p:nvPr>
        </p:nvSpPr>
        <p:spPr>
          <a:xfrm>
            <a:off x="1205538" y="1804300"/>
            <a:ext cx="1858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3" name="Google Shape;613;p40"/>
          <p:cNvSpPr txBox="1"/>
          <p:nvPr>
            <p:ph idx="4" type="subTitle"/>
          </p:nvPr>
        </p:nvSpPr>
        <p:spPr>
          <a:xfrm>
            <a:off x="3645074" y="2407030"/>
            <a:ext cx="18549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4" name="Google Shape;614;p40"/>
          <p:cNvSpPr txBox="1"/>
          <p:nvPr>
            <p:ph idx="5" type="subTitle"/>
          </p:nvPr>
        </p:nvSpPr>
        <p:spPr>
          <a:xfrm>
            <a:off x="6081305" y="1804300"/>
            <a:ext cx="1858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5" name="Google Shape;615;p40"/>
          <p:cNvSpPr txBox="1"/>
          <p:nvPr>
            <p:ph idx="6" type="subTitle"/>
          </p:nvPr>
        </p:nvSpPr>
        <p:spPr>
          <a:xfrm>
            <a:off x="6082955" y="2407030"/>
            <a:ext cx="18549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6" name="Google Shape;616;p40"/>
          <p:cNvSpPr txBox="1"/>
          <p:nvPr>
            <p:ph type="title"/>
          </p:nvPr>
        </p:nvSpPr>
        <p:spPr>
          <a:xfrm>
            <a:off x="1582200" y="3655688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17" name="Google Shape;617;p40"/>
          <p:cNvSpPr txBox="1"/>
          <p:nvPr>
            <p:ph idx="7" type="title"/>
          </p:nvPr>
        </p:nvSpPr>
        <p:spPr>
          <a:xfrm>
            <a:off x="4020074" y="3655688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18" name="Google Shape;618;p40"/>
          <p:cNvSpPr txBox="1"/>
          <p:nvPr>
            <p:ph idx="8" type="title"/>
          </p:nvPr>
        </p:nvSpPr>
        <p:spPr>
          <a:xfrm>
            <a:off x="6457955" y="3655688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19" name="Google Shape;619;p40"/>
          <p:cNvSpPr txBox="1"/>
          <p:nvPr>
            <p:ph idx="9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4"/>
          <p:cNvSpPr txBox="1"/>
          <p:nvPr>
            <p:ph idx="1" type="subTitle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5" type="subTitle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6" type="subTitle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7" type="subTitle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8" type="subTitle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5" name="Google Shape;45;p14"/>
          <p:cNvGrpSpPr/>
          <p:nvPr/>
        </p:nvGrpSpPr>
        <p:grpSpPr>
          <a:xfrm rot="-748857">
            <a:off x="7169259" y="3605017"/>
            <a:ext cx="2411212" cy="1590175"/>
            <a:chOff x="7512977" y="3864393"/>
            <a:chExt cx="2411380" cy="1590286"/>
          </a:xfrm>
        </p:grpSpPr>
        <p:sp>
          <p:nvSpPr>
            <p:cNvPr id="46" name="Google Shape;46;p14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4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14"/>
          <p:cNvSpPr txBox="1"/>
          <p:nvPr>
            <p:ph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9" name="Google Shape;49;p14"/>
          <p:cNvSpPr txBox="1"/>
          <p:nvPr>
            <p:ph idx="9" type="title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0" name="Google Shape;50;p14"/>
          <p:cNvSpPr txBox="1"/>
          <p:nvPr>
            <p:ph idx="13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Google Shape;51;p14"/>
          <p:cNvSpPr txBox="1"/>
          <p:nvPr>
            <p:ph idx="14" type="title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2" name="Google Shape;52;p14"/>
          <p:cNvSpPr txBox="1"/>
          <p:nvPr>
            <p:ph idx="15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6">
  <p:cSld name="CUSTOM_1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1"/>
          <p:cNvSpPr/>
          <p:nvPr/>
        </p:nvSpPr>
        <p:spPr>
          <a:xfrm flipH="1" rot="5400000">
            <a:off x="-967650" y="296295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1"/>
          <p:cNvSpPr txBox="1"/>
          <p:nvPr>
            <p:ph idx="1" type="subTitle"/>
          </p:nvPr>
        </p:nvSpPr>
        <p:spPr>
          <a:xfrm>
            <a:off x="3923800" y="1282775"/>
            <a:ext cx="28059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23" name="Google Shape;623;p41"/>
          <p:cNvSpPr txBox="1"/>
          <p:nvPr>
            <p:ph idx="2" type="subTitle"/>
          </p:nvPr>
        </p:nvSpPr>
        <p:spPr>
          <a:xfrm>
            <a:off x="3923795" y="1708481"/>
            <a:ext cx="3981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4" name="Google Shape;624;p41"/>
          <p:cNvSpPr/>
          <p:nvPr/>
        </p:nvSpPr>
        <p:spPr>
          <a:xfrm rot="-5400000">
            <a:off x="8006293" y="4250010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1"/>
          <p:cNvSpPr/>
          <p:nvPr/>
        </p:nvSpPr>
        <p:spPr>
          <a:xfrm rot="-5400000">
            <a:off x="8006293" y="1678540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1"/>
          <p:cNvSpPr/>
          <p:nvPr/>
        </p:nvSpPr>
        <p:spPr>
          <a:xfrm rot="-5400000">
            <a:off x="8006293" y="-950601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1"/>
          <p:cNvSpPr txBox="1"/>
          <p:nvPr>
            <p:ph idx="3" type="subTitle"/>
          </p:nvPr>
        </p:nvSpPr>
        <p:spPr>
          <a:xfrm>
            <a:off x="3923800" y="2410425"/>
            <a:ext cx="28059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28" name="Google Shape;628;p41"/>
          <p:cNvSpPr txBox="1"/>
          <p:nvPr>
            <p:ph idx="4" type="subTitle"/>
          </p:nvPr>
        </p:nvSpPr>
        <p:spPr>
          <a:xfrm>
            <a:off x="3923795" y="2836120"/>
            <a:ext cx="3981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41"/>
          <p:cNvSpPr txBox="1"/>
          <p:nvPr>
            <p:ph idx="5" type="subTitle"/>
          </p:nvPr>
        </p:nvSpPr>
        <p:spPr>
          <a:xfrm>
            <a:off x="3923800" y="3538075"/>
            <a:ext cx="28059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30" name="Google Shape;630;p41"/>
          <p:cNvSpPr txBox="1"/>
          <p:nvPr>
            <p:ph idx="6" type="subTitle"/>
          </p:nvPr>
        </p:nvSpPr>
        <p:spPr>
          <a:xfrm>
            <a:off x="3923795" y="3963782"/>
            <a:ext cx="3981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1" name="Google Shape;631;p41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2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2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2"/>
          <p:cNvSpPr txBox="1"/>
          <p:nvPr>
            <p:ph idx="1" type="body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9pPr>
          </a:lstStyle>
          <a:p/>
        </p:txBody>
      </p:sp>
      <p:sp>
        <p:nvSpPr>
          <p:cNvPr id="636" name="Google Shape;636;p42"/>
          <p:cNvSpPr txBox="1"/>
          <p:nvPr>
            <p:ph idx="2" type="body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9pPr>
          </a:lstStyle>
          <a:p/>
        </p:txBody>
      </p:sp>
      <p:sp>
        <p:nvSpPr>
          <p:cNvPr id="637" name="Google Shape;637;p42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"/>
          <p:cNvSpPr/>
          <p:nvPr/>
        </p:nvSpPr>
        <p:spPr>
          <a:xfrm flipH="1">
            <a:off x="-1572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0" name="Google Shape;640;p43"/>
          <p:cNvCxnSpPr/>
          <p:nvPr/>
        </p:nvCxnSpPr>
        <p:spPr>
          <a:xfrm rot="10800000">
            <a:off x="-203670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41" name="Google Shape;641;p43"/>
          <p:cNvSpPr/>
          <p:nvPr/>
        </p:nvSpPr>
        <p:spPr>
          <a:xfrm flipH="1">
            <a:off x="-559225" y="2137607"/>
            <a:ext cx="1192383" cy="607935"/>
          </a:xfrm>
          <a:custGeom>
            <a:rect b="b" l="l" r="r" t="t"/>
            <a:pathLst>
              <a:path extrusionOk="0" h="16824" w="32998">
                <a:moveTo>
                  <a:pt x="20506" y="1"/>
                </a:moveTo>
                <a:cubicBezTo>
                  <a:pt x="16572" y="1"/>
                  <a:pt x="13392" y="3181"/>
                  <a:pt x="13392" y="7115"/>
                </a:cubicBezTo>
                <a:cubicBezTo>
                  <a:pt x="13392" y="7638"/>
                  <a:pt x="13433" y="8140"/>
                  <a:pt x="13538" y="8621"/>
                </a:cubicBezTo>
                <a:cubicBezTo>
                  <a:pt x="13099" y="8412"/>
                  <a:pt x="12638" y="8307"/>
                  <a:pt x="12115" y="8307"/>
                </a:cubicBezTo>
                <a:cubicBezTo>
                  <a:pt x="10148" y="8307"/>
                  <a:pt x="8558" y="9918"/>
                  <a:pt x="8558" y="11864"/>
                </a:cubicBezTo>
                <a:cubicBezTo>
                  <a:pt x="8558" y="12220"/>
                  <a:pt x="8600" y="12534"/>
                  <a:pt x="8684" y="12848"/>
                </a:cubicBezTo>
                <a:cubicBezTo>
                  <a:pt x="8056" y="12994"/>
                  <a:pt x="7617" y="13538"/>
                  <a:pt x="7617" y="14208"/>
                </a:cubicBezTo>
                <a:cubicBezTo>
                  <a:pt x="7617" y="14438"/>
                  <a:pt x="7680" y="14668"/>
                  <a:pt x="7784" y="14877"/>
                </a:cubicBezTo>
                <a:lnTo>
                  <a:pt x="1" y="16823"/>
                </a:lnTo>
                <a:lnTo>
                  <a:pt x="32997" y="16823"/>
                </a:lnTo>
                <a:lnTo>
                  <a:pt x="32997" y="13057"/>
                </a:lnTo>
                <a:lnTo>
                  <a:pt x="32997" y="7617"/>
                </a:lnTo>
                <a:cubicBezTo>
                  <a:pt x="32097" y="6068"/>
                  <a:pt x="30382" y="5022"/>
                  <a:pt x="28457" y="5022"/>
                </a:cubicBezTo>
                <a:cubicBezTo>
                  <a:pt x="28059" y="5022"/>
                  <a:pt x="27703" y="5043"/>
                  <a:pt x="27327" y="5127"/>
                </a:cubicBezTo>
                <a:cubicBezTo>
                  <a:pt x="26469" y="2177"/>
                  <a:pt x="23749" y="1"/>
                  <a:pt x="20506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3"/>
          <p:cNvSpPr/>
          <p:nvPr/>
        </p:nvSpPr>
        <p:spPr>
          <a:xfrm flipH="1">
            <a:off x="-277208" y="979656"/>
            <a:ext cx="1796452" cy="652526"/>
          </a:xfrm>
          <a:custGeom>
            <a:rect b="b" l="l" r="r" t="t"/>
            <a:pathLst>
              <a:path extrusionOk="0" h="18058" w="49715">
                <a:moveTo>
                  <a:pt x="21949" y="1"/>
                </a:moveTo>
                <a:cubicBezTo>
                  <a:pt x="17744" y="1"/>
                  <a:pt x="14333" y="3411"/>
                  <a:pt x="14333" y="7617"/>
                </a:cubicBezTo>
                <a:cubicBezTo>
                  <a:pt x="14333" y="8161"/>
                  <a:pt x="14396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65" y="10630"/>
                  <a:pt x="9165" y="12743"/>
                </a:cubicBezTo>
                <a:cubicBezTo>
                  <a:pt x="9165" y="13120"/>
                  <a:pt x="9207" y="13455"/>
                  <a:pt x="9291" y="13790"/>
                </a:cubicBezTo>
                <a:cubicBezTo>
                  <a:pt x="8642" y="13936"/>
                  <a:pt x="8140" y="14543"/>
                  <a:pt x="8140" y="15254"/>
                </a:cubicBezTo>
                <a:cubicBezTo>
                  <a:pt x="8140" y="15505"/>
                  <a:pt x="8223" y="15777"/>
                  <a:pt x="8328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40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8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75" y="7199"/>
                </a:cubicBezTo>
                <a:cubicBezTo>
                  <a:pt x="35968" y="7199"/>
                  <a:pt x="35382" y="7303"/>
                  <a:pt x="34901" y="7512"/>
                </a:cubicBezTo>
                <a:cubicBezTo>
                  <a:pt x="33855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52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3"/>
          <p:cNvSpPr/>
          <p:nvPr/>
        </p:nvSpPr>
        <p:spPr>
          <a:xfrm flipH="1">
            <a:off x="1111724" y="2135331"/>
            <a:ext cx="1796452" cy="652526"/>
          </a:xfrm>
          <a:custGeom>
            <a:rect b="b" l="l" r="r" t="t"/>
            <a:pathLst>
              <a:path extrusionOk="0" h="18058" w="49715">
                <a:moveTo>
                  <a:pt x="21949" y="1"/>
                </a:moveTo>
                <a:cubicBezTo>
                  <a:pt x="17765" y="1"/>
                  <a:pt x="14333" y="3411"/>
                  <a:pt x="14333" y="7617"/>
                </a:cubicBezTo>
                <a:cubicBezTo>
                  <a:pt x="14333" y="8161"/>
                  <a:pt x="14375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44" y="10630"/>
                  <a:pt x="9144" y="12743"/>
                </a:cubicBezTo>
                <a:cubicBezTo>
                  <a:pt x="9144" y="13120"/>
                  <a:pt x="9207" y="13455"/>
                  <a:pt x="9290" y="13790"/>
                </a:cubicBezTo>
                <a:cubicBezTo>
                  <a:pt x="8621" y="13936"/>
                  <a:pt x="8140" y="14543"/>
                  <a:pt x="8140" y="15254"/>
                </a:cubicBezTo>
                <a:cubicBezTo>
                  <a:pt x="8140" y="15505"/>
                  <a:pt x="8202" y="15777"/>
                  <a:pt x="8307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19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7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54" y="7199"/>
                </a:cubicBezTo>
                <a:cubicBezTo>
                  <a:pt x="35968" y="7199"/>
                  <a:pt x="35382" y="7303"/>
                  <a:pt x="34880" y="7512"/>
                </a:cubicBezTo>
                <a:cubicBezTo>
                  <a:pt x="33834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31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3"/>
          <p:cNvSpPr/>
          <p:nvPr/>
        </p:nvSpPr>
        <p:spPr>
          <a:xfrm flipH="1">
            <a:off x="318602" y="3537871"/>
            <a:ext cx="661596" cy="331177"/>
          </a:xfrm>
          <a:custGeom>
            <a:rect b="b" l="l" r="r" t="t"/>
            <a:pathLst>
              <a:path extrusionOk="0" h="9165" w="18309">
                <a:moveTo>
                  <a:pt x="9165" y="0"/>
                </a:moveTo>
                <a:cubicBezTo>
                  <a:pt x="4102" y="0"/>
                  <a:pt x="1" y="4122"/>
                  <a:pt x="1" y="9165"/>
                </a:cubicBezTo>
                <a:lnTo>
                  <a:pt x="18309" y="9165"/>
                </a:lnTo>
                <a:cubicBezTo>
                  <a:pt x="18309" y="4122"/>
                  <a:pt x="14208" y="0"/>
                  <a:pt x="9165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3"/>
          <p:cNvSpPr/>
          <p:nvPr/>
        </p:nvSpPr>
        <p:spPr>
          <a:xfrm flipH="1">
            <a:off x="748788" y="3637675"/>
            <a:ext cx="462781" cy="231372"/>
          </a:xfrm>
          <a:custGeom>
            <a:rect b="b" l="l" r="r" t="t"/>
            <a:pathLst>
              <a:path extrusionOk="0" h="6403" w="12807">
                <a:moveTo>
                  <a:pt x="6404" y="0"/>
                </a:moveTo>
                <a:cubicBezTo>
                  <a:pt x="2868" y="0"/>
                  <a:pt x="1" y="2867"/>
                  <a:pt x="1" y="6403"/>
                </a:cubicBezTo>
                <a:lnTo>
                  <a:pt x="12806" y="6403"/>
                </a:lnTo>
                <a:cubicBezTo>
                  <a:pt x="12806" y="2867"/>
                  <a:pt x="9940" y="0"/>
                  <a:pt x="6404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3"/>
          <p:cNvSpPr/>
          <p:nvPr/>
        </p:nvSpPr>
        <p:spPr>
          <a:xfrm flipH="1">
            <a:off x="-31472" y="3751067"/>
            <a:ext cx="238202" cy="118740"/>
          </a:xfrm>
          <a:custGeom>
            <a:rect b="b" l="l" r="r" t="t"/>
            <a:pathLst>
              <a:path extrusionOk="0" h="3286" w="6592">
                <a:moveTo>
                  <a:pt x="3285" y="1"/>
                </a:moveTo>
                <a:cubicBezTo>
                  <a:pt x="1486" y="1"/>
                  <a:pt x="0" y="1465"/>
                  <a:pt x="0" y="3286"/>
                </a:cubicBezTo>
                <a:lnTo>
                  <a:pt x="6591" y="3286"/>
                </a:lnTo>
                <a:cubicBezTo>
                  <a:pt x="6591" y="1465"/>
                  <a:pt x="5085" y="1"/>
                  <a:pt x="3285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3"/>
          <p:cNvSpPr/>
          <p:nvPr/>
        </p:nvSpPr>
        <p:spPr>
          <a:xfrm flipH="1">
            <a:off x="2087044" y="2351201"/>
            <a:ext cx="709222" cy="691949"/>
          </a:xfrm>
          <a:custGeom>
            <a:rect b="b" l="l" r="r" t="t"/>
            <a:pathLst>
              <a:path extrusionOk="0" h="19149" w="19627">
                <a:moveTo>
                  <a:pt x="9811" y="0"/>
                </a:moveTo>
                <a:cubicBezTo>
                  <a:pt x="4722" y="0"/>
                  <a:pt x="515" y="3995"/>
                  <a:pt x="251" y="9134"/>
                </a:cubicBezTo>
                <a:cubicBezTo>
                  <a:pt x="0" y="14406"/>
                  <a:pt x="4080" y="18884"/>
                  <a:pt x="9353" y="19135"/>
                </a:cubicBezTo>
                <a:cubicBezTo>
                  <a:pt x="9520" y="19144"/>
                  <a:pt x="9687" y="19148"/>
                  <a:pt x="9852" y="19148"/>
                </a:cubicBezTo>
                <a:cubicBezTo>
                  <a:pt x="14924" y="19148"/>
                  <a:pt x="19112" y="15160"/>
                  <a:pt x="19375" y="10033"/>
                </a:cubicBezTo>
                <a:cubicBezTo>
                  <a:pt x="19626" y="4761"/>
                  <a:pt x="15546" y="283"/>
                  <a:pt x="10274" y="11"/>
                </a:cubicBezTo>
                <a:cubicBezTo>
                  <a:pt x="10118" y="4"/>
                  <a:pt x="9964" y="0"/>
                  <a:pt x="9811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3"/>
          <p:cNvSpPr/>
          <p:nvPr/>
        </p:nvSpPr>
        <p:spPr>
          <a:xfrm flipH="1">
            <a:off x="2386459" y="2628175"/>
            <a:ext cx="83183" cy="1238599"/>
          </a:xfrm>
          <a:custGeom>
            <a:rect b="b" l="l" r="r" t="t"/>
            <a:pathLst>
              <a:path extrusionOk="0" h="34277" w="2302">
                <a:moveTo>
                  <a:pt x="1044" y="1"/>
                </a:moveTo>
                <a:cubicBezTo>
                  <a:pt x="1038" y="1"/>
                  <a:pt x="1032" y="2"/>
                  <a:pt x="1025" y="4"/>
                </a:cubicBezTo>
                <a:cubicBezTo>
                  <a:pt x="900" y="25"/>
                  <a:pt x="753" y="360"/>
                  <a:pt x="691" y="778"/>
                </a:cubicBezTo>
                <a:cubicBezTo>
                  <a:pt x="691" y="778"/>
                  <a:pt x="691" y="799"/>
                  <a:pt x="649" y="862"/>
                </a:cubicBezTo>
                <a:cubicBezTo>
                  <a:pt x="649" y="904"/>
                  <a:pt x="628" y="1008"/>
                  <a:pt x="628" y="1113"/>
                </a:cubicBezTo>
                <a:cubicBezTo>
                  <a:pt x="607" y="1364"/>
                  <a:pt x="586" y="1699"/>
                  <a:pt x="523" y="2117"/>
                </a:cubicBezTo>
                <a:cubicBezTo>
                  <a:pt x="439" y="2975"/>
                  <a:pt x="377" y="4210"/>
                  <a:pt x="377" y="5674"/>
                </a:cubicBezTo>
                <a:cubicBezTo>
                  <a:pt x="377" y="7139"/>
                  <a:pt x="439" y="8855"/>
                  <a:pt x="586" y="10696"/>
                </a:cubicBezTo>
                <a:cubicBezTo>
                  <a:pt x="628" y="11617"/>
                  <a:pt x="711" y="12558"/>
                  <a:pt x="795" y="13500"/>
                </a:cubicBezTo>
                <a:cubicBezTo>
                  <a:pt x="858" y="14420"/>
                  <a:pt x="942" y="15425"/>
                  <a:pt x="1004" y="16366"/>
                </a:cubicBezTo>
                <a:cubicBezTo>
                  <a:pt x="1004" y="16597"/>
                  <a:pt x="1025" y="16848"/>
                  <a:pt x="1025" y="17078"/>
                </a:cubicBezTo>
                <a:lnTo>
                  <a:pt x="1025" y="17768"/>
                </a:lnTo>
                <a:lnTo>
                  <a:pt x="1025" y="19191"/>
                </a:lnTo>
                <a:cubicBezTo>
                  <a:pt x="1025" y="19421"/>
                  <a:pt x="1025" y="19672"/>
                  <a:pt x="1004" y="19902"/>
                </a:cubicBezTo>
                <a:cubicBezTo>
                  <a:pt x="1004" y="20133"/>
                  <a:pt x="963" y="20363"/>
                  <a:pt x="963" y="20593"/>
                </a:cubicBezTo>
                <a:cubicBezTo>
                  <a:pt x="942" y="21074"/>
                  <a:pt x="942" y="21514"/>
                  <a:pt x="921" y="21995"/>
                </a:cubicBezTo>
                <a:cubicBezTo>
                  <a:pt x="858" y="22895"/>
                  <a:pt x="837" y="23773"/>
                  <a:pt x="795" y="24610"/>
                </a:cubicBezTo>
                <a:cubicBezTo>
                  <a:pt x="753" y="25029"/>
                  <a:pt x="753" y="25447"/>
                  <a:pt x="732" y="25824"/>
                </a:cubicBezTo>
                <a:cubicBezTo>
                  <a:pt x="732" y="26033"/>
                  <a:pt x="711" y="26221"/>
                  <a:pt x="711" y="26410"/>
                </a:cubicBezTo>
                <a:lnTo>
                  <a:pt x="711" y="26535"/>
                </a:lnTo>
                <a:lnTo>
                  <a:pt x="711" y="26703"/>
                </a:lnTo>
                <a:lnTo>
                  <a:pt x="711" y="26975"/>
                </a:lnTo>
                <a:cubicBezTo>
                  <a:pt x="711" y="27707"/>
                  <a:pt x="732" y="28376"/>
                  <a:pt x="732" y="28941"/>
                </a:cubicBezTo>
                <a:cubicBezTo>
                  <a:pt x="732" y="29527"/>
                  <a:pt x="711" y="30009"/>
                  <a:pt x="691" y="30427"/>
                </a:cubicBezTo>
                <a:cubicBezTo>
                  <a:pt x="649" y="30845"/>
                  <a:pt x="628" y="31159"/>
                  <a:pt x="586" y="31369"/>
                </a:cubicBezTo>
                <a:cubicBezTo>
                  <a:pt x="544" y="31473"/>
                  <a:pt x="544" y="31557"/>
                  <a:pt x="544" y="31620"/>
                </a:cubicBezTo>
                <a:cubicBezTo>
                  <a:pt x="544" y="31662"/>
                  <a:pt x="523" y="31682"/>
                  <a:pt x="523" y="31682"/>
                </a:cubicBezTo>
                <a:cubicBezTo>
                  <a:pt x="481" y="32038"/>
                  <a:pt x="419" y="32352"/>
                  <a:pt x="377" y="32603"/>
                </a:cubicBezTo>
                <a:cubicBezTo>
                  <a:pt x="314" y="32875"/>
                  <a:pt x="272" y="33105"/>
                  <a:pt x="230" y="33294"/>
                </a:cubicBezTo>
                <a:cubicBezTo>
                  <a:pt x="230" y="33314"/>
                  <a:pt x="230" y="33335"/>
                  <a:pt x="209" y="33356"/>
                </a:cubicBezTo>
                <a:cubicBezTo>
                  <a:pt x="209" y="33398"/>
                  <a:pt x="209" y="33398"/>
                  <a:pt x="188" y="33419"/>
                </a:cubicBezTo>
                <a:cubicBezTo>
                  <a:pt x="188" y="33461"/>
                  <a:pt x="147" y="33503"/>
                  <a:pt x="147" y="33524"/>
                </a:cubicBezTo>
                <a:cubicBezTo>
                  <a:pt x="147" y="33545"/>
                  <a:pt x="126" y="33607"/>
                  <a:pt x="126" y="33628"/>
                </a:cubicBezTo>
                <a:cubicBezTo>
                  <a:pt x="126" y="33649"/>
                  <a:pt x="105" y="33670"/>
                  <a:pt x="105" y="33733"/>
                </a:cubicBezTo>
                <a:cubicBezTo>
                  <a:pt x="105" y="33754"/>
                  <a:pt x="105" y="33754"/>
                  <a:pt x="84" y="33775"/>
                </a:cubicBezTo>
                <a:cubicBezTo>
                  <a:pt x="84" y="33817"/>
                  <a:pt x="84" y="33817"/>
                  <a:pt x="42" y="33838"/>
                </a:cubicBezTo>
                <a:cubicBezTo>
                  <a:pt x="42" y="33858"/>
                  <a:pt x="21" y="33879"/>
                  <a:pt x="21" y="33921"/>
                </a:cubicBezTo>
                <a:cubicBezTo>
                  <a:pt x="21" y="33963"/>
                  <a:pt x="0" y="34026"/>
                  <a:pt x="21" y="34068"/>
                </a:cubicBezTo>
                <a:cubicBezTo>
                  <a:pt x="42" y="34172"/>
                  <a:pt x="147" y="34256"/>
                  <a:pt x="335" y="34277"/>
                </a:cubicBezTo>
                <a:cubicBezTo>
                  <a:pt x="523" y="34277"/>
                  <a:pt x="816" y="34193"/>
                  <a:pt x="1046" y="33984"/>
                </a:cubicBezTo>
                <a:cubicBezTo>
                  <a:pt x="1297" y="33775"/>
                  <a:pt x="1507" y="33503"/>
                  <a:pt x="1674" y="33147"/>
                </a:cubicBezTo>
                <a:cubicBezTo>
                  <a:pt x="1820" y="32812"/>
                  <a:pt x="1967" y="32457"/>
                  <a:pt x="2009" y="32059"/>
                </a:cubicBezTo>
                <a:lnTo>
                  <a:pt x="2009" y="32059"/>
                </a:lnTo>
                <a:cubicBezTo>
                  <a:pt x="2000" y="32063"/>
                  <a:pt x="1994" y="32065"/>
                  <a:pt x="1988" y="32065"/>
                </a:cubicBezTo>
                <a:cubicBezTo>
                  <a:pt x="1967" y="32065"/>
                  <a:pt x="1967" y="32038"/>
                  <a:pt x="1967" y="32038"/>
                </a:cubicBezTo>
                <a:cubicBezTo>
                  <a:pt x="1967" y="32038"/>
                  <a:pt x="1967" y="32017"/>
                  <a:pt x="1988" y="31934"/>
                </a:cubicBezTo>
                <a:cubicBezTo>
                  <a:pt x="1988" y="31871"/>
                  <a:pt x="2009" y="31766"/>
                  <a:pt x="2051" y="31641"/>
                </a:cubicBezTo>
                <a:cubicBezTo>
                  <a:pt x="2072" y="31410"/>
                  <a:pt x="2113" y="31034"/>
                  <a:pt x="2155" y="30594"/>
                </a:cubicBezTo>
                <a:cubicBezTo>
                  <a:pt x="2176" y="30155"/>
                  <a:pt x="2197" y="29632"/>
                  <a:pt x="2197" y="29004"/>
                </a:cubicBezTo>
                <a:cubicBezTo>
                  <a:pt x="2197" y="28397"/>
                  <a:pt x="2176" y="27728"/>
                  <a:pt x="2155" y="26996"/>
                </a:cubicBezTo>
                <a:lnTo>
                  <a:pt x="2155" y="26724"/>
                </a:lnTo>
                <a:lnTo>
                  <a:pt x="2155" y="26472"/>
                </a:lnTo>
                <a:cubicBezTo>
                  <a:pt x="2155" y="26284"/>
                  <a:pt x="2155" y="26075"/>
                  <a:pt x="2176" y="25887"/>
                </a:cubicBezTo>
                <a:cubicBezTo>
                  <a:pt x="2176" y="25489"/>
                  <a:pt x="2197" y="25112"/>
                  <a:pt x="2197" y="24694"/>
                </a:cubicBezTo>
                <a:cubicBezTo>
                  <a:pt x="2218" y="23857"/>
                  <a:pt x="2260" y="22957"/>
                  <a:pt x="2281" y="22037"/>
                </a:cubicBezTo>
                <a:cubicBezTo>
                  <a:pt x="2281" y="21597"/>
                  <a:pt x="2281" y="21137"/>
                  <a:pt x="2302" y="20656"/>
                </a:cubicBezTo>
                <a:lnTo>
                  <a:pt x="2302" y="19944"/>
                </a:lnTo>
                <a:lnTo>
                  <a:pt x="2302" y="19212"/>
                </a:lnTo>
                <a:cubicBezTo>
                  <a:pt x="2302" y="18731"/>
                  <a:pt x="2281" y="18249"/>
                  <a:pt x="2281" y="17747"/>
                </a:cubicBezTo>
                <a:cubicBezTo>
                  <a:pt x="2281" y="17517"/>
                  <a:pt x="2281" y="17266"/>
                  <a:pt x="2260" y="17015"/>
                </a:cubicBezTo>
                <a:cubicBezTo>
                  <a:pt x="2260" y="16785"/>
                  <a:pt x="2197" y="16534"/>
                  <a:pt x="2197" y="16283"/>
                </a:cubicBezTo>
                <a:cubicBezTo>
                  <a:pt x="2092" y="15299"/>
                  <a:pt x="1988" y="14337"/>
                  <a:pt x="1883" y="13395"/>
                </a:cubicBezTo>
                <a:cubicBezTo>
                  <a:pt x="1779" y="12454"/>
                  <a:pt x="1674" y="11512"/>
                  <a:pt x="1569" y="10591"/>
                </a:cubicBezTo>
                <a:cubicBezTo>
                  <a:pt x="1360" y="8792"/>
                  <a:pt x="1214" y="7076"/>
                  <a:pt x="1151" y="5653"/>
                </a:cubicBezTo>
                <a:cubicBezTo>
                  <a:pt x="1067" y="4210"/>
                  <a:pt x="1109" y="2996"/>
                  <a:pt x="1130" y="2138"/>
                </a:cubicBezTo>
                <a:cubicBezTo>
                  <a:pt x="1151" y="1720"/>
                  <a:pt x="1172" y="1385"/>
                  <a:pt x="1172" y="1176"/>
                </a:cubicBezTo>
                <a:cubicBezTo>
                  <a:pt x="1172" y="1071"/>
                  <a:pt x="1214" y="967"/>
                  <a:pt x="1214" y="904"/>
                </a:cubicBezTo>
                <a:lnTo>
                  <a:pt x="1214" y="841"/>
                </a:lnTo>
                <a:cubicBezTo>
                  <a:pt x="1253" y="364"/>
                  <a:pt x="1161" y="1"/>
                  <a:pt x="1044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3"/>
          <p:cNvSpPr/>
          <p:nvPr/>
        </p:nvSpPr>
        <p:spPr>
          <a:xfrm flipH="1">
            <a:off x="2319935" y="2688773"/>
            <a:ext cx="124015" cy="335008"/>
          </a:xfrm>
          <a:custGeom>
            <a:rect b="b" l="l" r="r" t="t"/>
            <a:pathLst>
              <a:path extrusionOk="0" h="9271" w="3432">
                <a:moveTo>
                  <a:pt x="3306" y="1"/>
                </a:moveTo>
                <a:cubicBezTo>
                  <a:pt x="3265" y="1"/>
                  <a:pt x="3181" y="64"/>
                  <a:pt x="3160" y="168"/>
                </a:cubicBezTo>
                <a:cubicBezTo>
                  <a:pt x="3160" y="168"/>
                  <a:pt x="3097" y="315"/>
                  <a:pt x="3055" y="545"/>
                </a:cubicBezTo>
                <a:cubicBezTo>
                  <a:pt x="2972" y="775"/>
                  <a:pt x="2867" y="1089"/>
                  <a:pt x="2721" y="1466"/>
                </a:cubicBezTo>
                <a:cubicBezTo>
                  <a:pt x="2553" y="1821"/>
                  <a:pt x="2365" y="2261"/>
                  <a:pt x="2156" y="2742"/>
                </a:cubicBezTo>
                <a:cubicBezTo>
                  <a:pt x="1946" y="3202"/>
                  <a:pt x="1716" y="3704"/>
                  <a:pt x="1486" y="4207"/>
                </a:cubicBezTo>
                <a:cubicBezTo>
                  <a:pt x="1256" y="4709"/>
                  <a:pt x="1047" y="5190"/>
                  <a:pt x="837" y="5692"/>
                </a:cubicBezTo>
                <a:cubicBezTo>
                  <a:pt x="733" y="5922"/>
                  <a:pt x="649" y="6173"/>
                  <a:pt x="565" y="6404"/>
                </a:cubicBezTo>
                <a:cubicBezTo>
                  <a:pt x="524" y="6508"/>
                  <a:pt x="482" y="6634"/>
                  <a:pt x="461" y="6738"/>
                </a:cubicBezTo>
                <a:cubicBezTo>
                  <a:pt x="440" y="6843"/>
                  <a:pt x="419" y="6948"/>
                  <a:pt x="356" y="7052"/>
                </a:cubicBezTo>
                <a:cubicBezTo>
                  <a:pt x="335" y="7157"/>
                  <a:pt x="314" y="7261"/>
                  <a:pt x="272" y="7345"/>
                </a:cubicBezTo>
                <a:cubicBezTo>
                  <a:pt x="252" y="7450"/>
                  <a:pt x="231" y="7533"/>
                  <a:pt x="210" y="7596"/>
                </a:cubicBezTo>
                <a:cubicBezTo>
                  <a:pt x="168" y="7764"/>
                  <a:pt x="126" y="7910"/>
                  <a:pt x="105" y="8036"/>
                </a:cubicBezTo>
                <a:cubicBezTo>
                  <a:pt x="42" y="8287"/>
                  <a:pt x="21" y="8433"/>
                  <a:pt x="21" y="8433"/>
                </a:cubicBezTo>
                <a:cubicBezTo>
                  <a:pt x="21" y="8496"/>
                  <a:pt x="0" y="8538"/>
                  <a:pt x="0" y="8601"/>
                </a:cubicBezTo>
                <a:lnTo>
                  <a:pt x="0" y="8747"/>
                </a:lnTo>
                <a:cubicBezTo>
                  <a:pt x="0" y="8852"/>
                  <a:pt x="21" y="8935"/>
                  <a:pt x="42" y="9019"/>
                </a:cubicBezTo>
                <a:cubicBezTo>
                  <a:pt x="105" y="9166"/>
                  <a:pt x="168" y="9249"/>
                  <a:pt x="314" y="9270"/>
                </a:cubicBezTo>
                <a:cubicBezTo>
                  <a:pt x="419" y="9270"/>
                  <a:pt x="524" y="9228"/>
                  <a:pt x="586" y="9082"/>
                </a:cubicBezTo>
                <a:cubicBezTo>
                  <a:pt x="649" y="9040"/>
                  <a:pt x="670" y="8956"/>
                  <a:pt x="691" y="8873"/>
                </a:cubicBezTo>
                <a:cubicBezTo>
                  <a:pt x="733" y="8831"/>
                  <a:pt x="733" y="8810"/>
                  <a:pt x="733" y="8747"/>
                </a:cubicBezTo>
                <a:cubicBezTo>
                  <a:pt x="775" y="8705"/>
                  <a:pt x="817" y="8642"/>
                  <a:pt x="817" y="8559"/>
                </a:cubicBezTo>
                <a:cubicBezTo>
                  <a:pt x="817" y="8559"/>
                  <a:pt x="837" y="8433"/>
                  <a:pt x="858" y="8203"/>
                </a:cubicBezTo>
                <a:cubicBezTo>
                  <a:pt x="879" y="8098"/>
                  <a:pt x="900" y="7931"/>
                  <a:pt x="942" y="7785"/>
                </a:cubicBezTo>
                <a:cubicBezTo>
                  <a:pt x="963" y="7701"/>
                  <a:pt x="963" y="7638"/>
                  <a:pt x="984" y="7513"/>
                </a:cubicBezTo>
                <a:cubicBezTo>
                  <a:pt x="1026" y="7450"/>
                  <a:pt x="1047" y="7345"/>
                  <a:pt x="1068" y="7241"/>
                </a:cubicBezTo>
                <a:lnTo>
                  <a:pt x="1151" y="6927"/>
                </a:lnTo>
                <a:cubicBezTo>
                  <a:pt x="1172" y="6822"/>
                  <a:pt x="1193" y="6717"/>
                  <a:pt x="1256" y="6613"/>
                </a:cubicBezTo>
                <a:cubicBezTo>
                  <a:pt x="1298" y="6404"/>
                  <a:pt x="1402" y="6153"/>
                  <a:pt x="1486" y="5922"/>
                </a:cubicBezTo>
                <a:cubicBezTo>
                  <a:pt x="1653" y="5462"/>
                  <a:pt x="1842" y="4939"/>
                  <a:pt x="2030" y="4437"/>
                </a:cubicBezTo>
                <a:cubicBezTo>
                  <a:pt x="2239" y="3935"/>
                  <a:pt x="2428" y="3412"/>
                  <a:pt x="2616" y="2930"/>
                </a:cubicBezTo>
                <a:cubicBezTo>
                  <a:pt x="2783" y="2428"/>
                  <a:pt x="2951" y="1989"/>
                  <a:pt x="3055" y="1591"/>
                </a:cubicBezTo>
                <a:cubicBezTo>
                  <a:pt x="3181" y="1194"/>
                  <a:pt x="3265" y="859"/>
                  <a:pt x="3306" y="629"/>
                </a:cubicBezTo>
                <a:cubicBezTo>
                  <a:pt x="3369" y="378"/>
                  <a:pt x="3390" y="252"/>
                  <a:pt x="3390" y="252"/>
                </a:cubicBezTo>
                <a:cubicBezTo>
                  <a:pt x="3432" y="127"/>
                  <a:pt x="3390" y="1"/>
                  <a:pt x="3306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3"/>
          <p:cNvSpPr/>
          <p:nvPr/>
        </p:nvSpPr>
        <p:spPr>
          <a:xfrm flipH="1">
            <a:off x="2435603" y="2685485"/>
            <a:ext cx="107393" cy="211245"/>
          </a:xfrm>
          <a:custGeom>
            <a:rect b="b" l="l" r="r" t="t"/>
            <a:pathLst>
              <a:path extrusionOk="0" h="5846" w="2972">
                <a:moveTo>
                  <a:pt x="110" y="1"/>
                </a:moveTo>
                <a:cubicBezTo>
                  <a:pt x="94" y="1"/>
                  <a:pt x="78" y="3"/>
                  <a:pt x="63" y="8"/>
                </a:cubicBezTo>
                <a:cubicBezTo>
                  <a:pt x="21" y="29"/>
                  <a:pt x="0" y="113"/>
                  <a:pt x="21" y="197"/>
                </a:cubicBezTo>
                <a:cubicBezTo>
                  <a:pt x="21" y="197"/>
                  <a:pt x="42" y="259"/>
                  <a:pt x="126" y="427"/>
                </a:cubicBezTo>
                <a:cubicBezTo>
                  <a:pt x="168" y="573"/>
                  <a:pt x="272" y="782"/>
                  <a:pt x="377" y="1034"/>
                </a:cubicBezTo>
                <a:cubicBezTo>
                  <a:pt x="482" y="1264"/>
                  <a:pt x="649" y="1557"/>
                  <a:pt x="796" y="1870"/>
                </a:cubicBezTo>
                <a:lnTo>
                  <a:pt x="1277" y="2812"/>
                </a:lnTo>
                <a:cubicBezTo>
                  <a:pt x="1423" y="3126"/>
                  <a:pt x="1591" y="3461"/>
                  <a:pt x="1695" y="3754"/>
                </a:cubicBezTo>
                <a:cubicBezTo>
                  <a:pt x="1737" y="3900"/>
                  <a:pt x="1821" y="4026"/>
                  <a:pt x="1884" y="4193"/>
                </a:cubicBezTo>
                <a:cubicBezTo>
                  <a:pt x="1925" y="4319"/>
                  <a:pt x="1988" y="4444"/>
                  <a:pt x="2009" y="4591"/>
                </a:cubicBezTo>
                <a:cubicBezTo>
                  <a:pt x="2030" y="4716"/>
                  <a:pt x="2051" y="4821"/>
                  <a:pt x="2114" y="4925"/>
                </a:cubicBezTo>
                <a:cubicBezTo>
                  <a:pt x="2135" y="5030"/>
                  <a:pt x="2135" y="5114"/>
                  <a:pt x="2156" y="5176"/>
                </a:cubicBezTo>
                <a:cubicBezTo>
                  <a:pt x="2197" y="5260"/>
                  <a:pt x="2197" y="5323"/>
                  <a:pt x="2197" y="5344"/>
                </a:cubicBezTo>
                <a:lnTo>
                  <a:pt x="2197" y="5386"/>
                </a:lnTo>
                <a:cubicBezTo>
                  <a:pt x="2197" y="5448"/>
                  <a:pt x="2218" y="5490"/>
                  <a:pt x="2239" y="5553"/>
                </a:cubicBezTo>
                <a:cubicBezTo>
                  <a:pt x="2260" y="5595"/>
                  <a:pt x="2302" y="5658"/>
                  <a:pt x="2323" y="5679"/>
                </a:cubicBezTo>
                <a:cubicBezTo>
                  <a:pt x="2407" y="5762"/>
                  <a:pt x="2469" y="5804"/>
                  <a:pt x="2616" y="5846"/>
                </a:cubicBezTo>
                <a:cubicBezTo>
                  <a:pt x="2721" y="5846"/>
                  <a:pt x="2825" y="5783"/>
                  <a:pt x="2888" y="5699"/>
                </a:cubicBezTo>
                <a:cubicBezTo>
                  <a:pt x="2930" y="5658"/>
                  <a:pt x="2951" y="5595"/>
                  <a:pt x="2972" y="5532"/>
                </a:cubicBezTo>
                <a:cubicBezTo>
                  <a:pt x="2951" y="5469"/>
                  <a:pt x="2951" y="5386"/>
                  <a:pt x="2951" y="5323"/>
                </a:cubicBezTo>
                <a:lnTo>
                  <a:pt x="2951" y="5239"/>
                </a:lnTo>
                <a:cubicBezTo>
                  <a:pt x="2951" y="5176"/>
                  <a:pt x="2930" y="5135"/>
                  <a:pt x="2930" y="5030"/>
                </a:cubicBezTo>
                <a:cubicBezTo>
                  <a:pt x="2888" y="4946"/>
                  <a:pt x="2867" y="4842"/>
                  <a:pt x="2846" y="4716"/>
                </a:cubicBezTo>
                <a:cubicBezTo>
                  <a:pt x="2825" y="4611"/>
                  <a:pt x="2762" y="4486"/>
                  <a:pt x="2721" y="4339"/>
                </a:cubicBezTo>
                <a:cubicBezTo>
                  <a:pt x="2658" y="4214"/>
                  <a:pt x="2616" y="4067"/>
                  <a:pt x="2532" y="3921"/>
                </a:cubicBezTo>
                <a:cubicBezTo>
                  <a:pt x="2449" y="3775"/>
                  <a:pt x="2407" y="3607"/>
                  <a:pt x="2323" y="3482"/>
                </a:cubicBezTo>
                <a:cubicBezTo>
                  <a:pt x="2156" y="3168"/>
                  <a:pt x="1988" y="2854"/>
                  <a:pt x="1800" y="2540"/>
                </a:cubicBezTo>
                <a:cubicBezTo>
                  <a:pt x="1612" y="2226"/>
                  <a:pt x="1402" y="1912"/>
                  <a:pt x="1214" y="1619"/>
                </a:cubicBezTo>
                <a:cubicBezTo>
                  <a:pt x="1047" y="1347"/>
                  <a:pt x="858" y="1075"/>
                  <a:pt x="733" y="845"/>
                </a:cubicBezTo>
                <a:cubicBezTo>
                  <a:pt x="586" y="615"/>
                  <a:pt x="461" y="427"/>
                  <a:pt x="377" y="301"/>
                </a:cubicBezTo>
                <a:cubicBezTo>
                  <a:pt x="314" y="155"/>
                  <a:pt x="252" y="92"/>
                  <a:pt x="252" y="92"/>
                </a:cubicBezTo>
                <a:cubicBezTo>
                  <a:pt x="220" y="28"/>
                  <a:pt x="163" y="1"/>
                  <a:pt x="110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3"/>
          <p:cNvSpPr/>
          <p:nvPr/>
        </p:nvSpPr>
        <p:spPr>
          <a:xfrm flipH="1">
            <a:off x="154514" y="2629620"/>
            <a:ext cx="365975" cy="358062"/>
          </a:xfrm>
          <a:custGeom>
            <a:rect b="b" l="l" r="r" t="t"/>
            <a:pathLst>
              <a:path extrusionOk="0" h="9909" w="10128">
                <a:moveTo>
                  <a:pt x="5062" y="1"/>
                </a:moveTo>
                <a:cubicBezTo>
                  <a:pt x="2443" y="1"/>
                  <a:pt x="248" y="2051"/>
                  <a:pt x="126" y="4714"/>
                </a:cubicBezTo>
                <a:cubicBezTo>
                  <a:pt x="0" y="7434"/>
                  <a:pt x="2093" y="9756"/>
                  <a:pt x="4834" y="9903"/>
                </a:cubicBezTo>
                <a:cubicBezTo>
                  <a:pt x="4911" y="9906"/>
                  <a:pt x="4989" y="9908"/>
                  <a:pt x="5066" y="9908"/>
                </a:cubicBezTo>
                <a:cubicBezTo>
                  <a:pt x="7685" y="9908"/>
                  <a:pt x="9880" y="7858"/>
                  <a:pt x="10002" y="5195"/>
                </a:cubicBezTo>
                <a:cubicBezTo>
                  <a:pt x="10127" y="2475"/>
                  <a:pt x="8035" y="131"/>
                  <a:pt x="5294" y="6"/>
                </a:cubicBezTo>
                <a:cubicBezTo>
                  <a:pt x="5216" y="2"/>
                  <a:pt x="5139" y="1"/>
                  <a:pt x="5062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3"/>
          <p:cNvSpPr/>
          <p:nvPr/>
        </p:nvSpPr>
        <p:spPr>
          <a:xfrm flipH="1">
            <a:off x="304221" y="2687291"/>
            <a:ext cx="214750" cy="318819"/>
          </a:xfrm>
          <a:custGeom>
            <a:rect b="b" l="l" r="r" t="t"/>
            <a:pathLst>
              <a:path extrusionOk="0" h="8823" w="5943">
                <a:moveTo>
                  <a:pt x="5880" y="0"/>
                </a:moveTo>
                <a:cubicBezTo>
                  <a:pt x="5859" y="0"/>
                  <a:pt x="5817" y="105"/>
                  <a:pt x="5775" y="230"/>
                </a:cubicBezTo>
                <a:cubicBezTo>
                  <a:pt x="5775" y="230"/>
                  <a:pt x="5775" y="272"/>
                  <a:pt x="5754" y="335"/>
                </a:cubicBezTo>
                <a:cubicBezTo>
                  <a:pt x="5754" y="419"/>
                  <a:pt x="5733" y="523"/>
                  <a:pt x="5712" y="649"/>
                </a:cubicBezTo>
                <a:cubicBezTo>
                  <a:pt x="5712" y="795"/>
                  <a:pt x="5670" y="942"/>
                  <a:pt x="5649" y="1151"/>
                </a:cubicBezTo>
                <a:cubicBezTo>
                  <a:pt x="5628" y="1339"/>
                  <a:pt x="5628" y="1548"/>
                  <a:pt x="5566" y="1779"/>
                </a:cubicBezTo>
                <a:cubicBezTo>
                  <a:pt x="5545" y="1904"/>
                  <a:pt x="5524" y="2072"/>
                  <a:pt x="5503" y="2197"/>
                </a:cubicBezTo>
                <a:cubicBezTo>
                  <a:pt x="5461" y="2364"/>
                  <a:pt x="5398" y="2490"/>
                  <a:pt x="5336" y="2678"/>
                </a:cubicBezTo>
                <a:cubicBezTo>
                  <a:pt x="5315" y="2741"/>
                  <a:pt x="5252" y="2825"/>
                  <a:pt x="5231" y="2929"/>
                </a:cubicBezTo>
                <a:cubicBezTo>
                  <a:pt x="5189" y="3034"/>
                  <a:pt x="5126" y="3118"/>
                  <a:pt x="5084" y="3222"/>
                </a:cubicBezTo>
                <a:cubicBezTo>
                  <a:pt x="4792" y="3725"/>
                  <a:pt x="4394" y="4185"/>
                  <a:pt x="4038" y="4687"/>
                </a:cubicBezTo>
                <a:cubicBezTo>
                  <a:pt x="3662" y="5189"/>
                  <a:pt x="3264" y="5649"/>
                  <a:pt x="2908" y="6089"/>
                </a:cubicBezTo>
                <a:lnTo>
                  <a:pt x="2364" y="6717"/>
                </a:lnTo>
                <a:cubicBezTo>
                  <a:pt x="2176" y="6905"/>
                  <a:pt x="2009" y="7093"/>
                  <a:pt x="1841" y="7240"/>
                </a:cubicBezTo>
                <a:cubicBezTo>
                  <a:pt x="1527" y="7554"/>
                  <a:pt x="1234" y="7826"/>
                  <a:pt x="1025" y="7972"/>
                </a:cubicBezTo>
                <a:cubicBezTo>
                  <a:pt x="816" y="8139"/>
                  <a:pt x="690" y="8223"/>
                  <a:pt x="690" y="8223"/>
                </a:cubicBezTo>
                <a:cubicBezTo>
                  <a:pt x="502" y="8328"/>
                  <a:pt x="335" y="8432"/>
                  <a:pt x="209" y="8537"/>
                </a:cubicBezTo>
                <a:cubicBezTo>
                  <a:pt x="84" y="8600"/>
                  <a:pt x="0" y="8662"/>
                  <a:pt x="0" y="8746"/>
                </a:cubicBezTo>
                <a:cubicBezTo>
                  <a:pt x="0" y="8778"/>
                  <a:pt x="62" y="8823"/>
                  <a:pt x="175" y="8823"/>
                </a:cubicBezTo>
                <a:cubicBezTo>
                  <a:pt x="210" y="8823"/>
                  <a:pt x="249" y="8819"/>
                  <a:pt x="293" y="8809"/>
                </a:cubicBezTo>
                <a:cubicBezTo>
                  <a:pt x="314" y="8816"/>
                  <a:pt x="339" y="8820"/>
                  <a:pt x="366" y="8820"/>
                </a:cubicBezTo>
                <a:cubicBezTo>
                  <a:pt x="498" y="8820"/>
                  <a:pt x="692" y="8738"/>
                  <a:pt x="900" y="8600"/>
                </a:cubicBezTo>
                <a:cubicBezTo>
                  <a:pt x="900" y="8600"/>
                  <a:pt x="921" y="8579"/>
                  <a:pt x="1004" y="8537"/>
                </a:cubicBezTo>
                <a:cubicBezTo>
                  <a:pt x="1046" y="8474"/>
                  <a:pt x="1151" y="8432"/>
                  <a:pt x="1255" y="8328"/>
                </a:cubicBezTo>
                <a:cubicBezTo>
                  <a:pt x="1465" y="8139"/>
                  <a:pt x="1779" y="7867"/>
                  <a:pt x="2092" y="7533"/>
                </a:cubicBezTo>
                <a:cubicBezTo>
                  <a:pt x="2260" y="7386"/>
                  <a:pt x="2427" y="7177"/>
                  <a:pt x="2615" y="6989"/>
                </a:cubicBezTo>
                <a:cubicBezTo>
                  <a:pt x="2804" y="6779"/>
                  <a:pt x="2992" y="6570"/>
                  <a:pt x="3159" y="6340"/>
                </a:cubicBezTo>
                <a:cubicBezTo>
                  <a:pt x="3536" y="5880"/>
                  <a:pt x="3934" y="5398"/>
                  <a:pt x="4268" y="4875"/>
                </a:cubicBezTo>
                <a:cubicBezTo>
                  <a:pt x="4603" y="4373"/>
                  <a:pt x="5001" y="3871"/>
                  <a:pt x="5294" y="3348"/>
                </a:cubicBezTo>
                <a:lnTo>
                  <a:pt x="5440" y="3034"/>
                </a:lnTo>
                <a:cubicBezTo>
                  <a:pt x="5503" y="2929"/>
                  <a:pt x="5524" y="2825"/>
                  <a:pt x="5545" y="2741"/>
                </a:cubicBezTo>
                <a:cubicBezTo>
                  <a:pt x="5608" y="2574"/>
                  <a:pt x="5670" y="2406"/>
                  <a:pt x="5712" y="2260"/>
                </a:cubicBezTo>
                <a:cubicBezTo>
                  <a:pt x="5733" y="2092"/>
                  <a:pt x="5754" y="1946"/>
                  <a:pt x="5775" y="1800"/>
                </a:cubicBezTo>
                <a:cubicBezTo>
                  <a:pt x="5817" y="1569"/>
                  <a:pt x="5817" y="1360"/>
                  <a:pt x="5838" y="1172"/>
                </a:cubicBezTo>
                <a:cubicBezTo>
                  <a:pt x="5838" y="1004"/>
                  <a:pt x="5859" y="837"/>
                  <a:pt x="5859" y="691"/>
                </a:cubicBezTo>
                <a:cubicBezTo>
                  <a:pt x="5859" y="544"/>
                  <a:pt x="5880" y="440"/>
                  <a:pt x="5880" y="377"/>
                </a:cubicBezTo>
                <a:cubicBezTo>
                  <a:pt x="5880" y="293"/>
                  <a:pt x="5921" y="272"/>
                  <a:pt x="5921" y="272"/>
                </a:cubicBezTo>
                <a:cubicBezTo>
                  <a:pt x="5942" y="105"/>
                  <a:pt x="5921" y="0"/>
                  <a:pt x="5880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3"/>
          <p:cNvSpPr/>
          <p:nvPr/>
        </p:nvSpPr>
        <p:spPr>
          <a:xfrm flipH="1">
            <a:off x="198382" y="2764837"/>
            <a:ext cx="196611" cy="132363"/>
          </a:xfrm>
          <a:custGeom>
            <a:rect b="b" l="l" r="r" t="t"/>
            <a:pathLst>
              <a:path extrusionOk="0" h="3663" w="5441">
                <a:moveTo>
                  <a:pt x="5378" y="1"/>
                </a:moveTo>
                <a:cubicBezTo>
                  <a:pt x="5341" y="1"/>
                  <a:pt x="5297" y="15"/>
                  <a:pt x="5252" y="30"/>
                </a:cubicBezTo>
                <a:cubicBezTo>
                  <a:pt x="5252" y="30"/>
                  <a:pt x="5169" y="93"/>
                  <a:pt x="5043" y="156"/>
                </a:cubicBezTo>
                <a:cubicBezTo>
                  <a:pt x="4918" y="239"/>
                  <a:pt x="4708" y="365"/>
                  <a:pt x="4478" y="511"/>
                </a:cubicBezTo>
                <a:cubicBezTo>
                  <a:pt x="4227" y="637"/>
                  <a:pt x="3955" y="783"/>
                  <a:pt x="3620" y="951"/>
                </a:cubicBezTo>
                <a:cubicBezTo>
                  <a:pt x="3306" y="1097"/>
                  <a:pt x="2993" y="1286"/>
                  <a:pt x="2658" y="1453"/>
                </a:cubicBezTo>
                <a:cubicBezTo>
                  <a:pt x="2323" y="1620"/>
                  <a:pt x="2009" y="1788"/>
                  <a:pt x="1716" y="1976"/>
                </a:cubicBezTo>
                <a:cubicBezTo>
                  <a:pt x="1570" y="2081"/>
                  <a:pt x="1423" y="2143"/>
                  <a:pt x="1298" y="2227"/>
                </a:cubicBezTo>
                <a:cubicBezTo>
                  <a:pt x="1172" y="2311"/>
                  <a:pt x="1047" y="2415"/>
                  <a:pt x="942" y="2499"/>
                </a:cubicBezTo>
                <a:cubicBezTo>
                  <a:pt x="691" y="2646"/>
                  <a:pt x="524" y="2813"/>
                  <a:pt x="419" y="2939"/>
                </a:cubicBezTo>
                <a:cubicBezTo>
                  <a:pt x="272" y="3043"/>
                  <a:pt x="231" y="3127"/>
                  <a:pt x="231" y="3127"/>
                </a:cubicBezTo>
                <a:cubicBezTo>
                  <a:pt x="126" y="3231"/>
                  <a:pt x="42" y="3336"/>
                  <a:pt x="21" y="3441"/>
                </a:cubicBezTo>
                <a:cubicBezTo>
                  <a:pt x="0" y="3545"/>
                  <a:pt x="0" y="3608"/>
                  <a:pt x="21" y="3650"/>
                </a:cubicBezTo>
                <a:cubicBezTo>
                  <a:pt x="37" y="3658"/>
                  <a:pt x="55" y="3662"/>
                  <a:pt x="77" y="3662"/>
                </a:cubicBezTo>
                <a:cubicBezTo>
                  <a:pt x="115" y="3662"/>
                  <a:pt x="164" y="3648"/>
                  <a:pt x="231" y="3608"/>
                </a:cubicBezTo>
                <a:cubicBezTo>
                  <a:pt x="293" y="3608"/>
                  <a:pt x="356" y="3545"/>
                  <a:pt x="461" y="3462"/>
                </a:cubicBezTo>
                <a:lnTo>
                  <a:pt x="649" y="3273"/>
                </a:lnTo>
                <a:cubicBezTo>
                  <a:pt x="754" y="3169"/>
                  <a:pt x="942" y="3022"/>
                  <a:pt x="1151" y="2855"/>
                </a:cubicBezTo>
                <a:cubicBezTo>
                  <a:pt x="1256" y="2771"/>
                  <a:pt x="1381" y="2708"/>
                  <a:pt x="1486" y="2604"/>
                </a:cubicBezTo>
                <a:cubicBezTo>
                  <a:pt x="1612" y="2499"/>
                  <a:pt x="1758" y="2415"/>
                  <a:pt x="1905" y="2311"/>
                </a:cubicBezTo>
                <a:cubicBezTo>
                  <a:pt x="2197" y="2123"/>
                  <a:pt x="2511" y="1934"/>
                  <a:pt x="2825" y="1767"/>
                </a:cubicBezTo>
                <a:lnTo>
                  <a:pt x="3767" y="1202"/>
                </a:lnTo>
                <a:cubicBezTo>
                  <a:pt x="4060" y="1035"/>
                  <a:pt x="4332" y="867"/>
                  <a:pt x="4583" y="721"/>
                </a:cubicBezTo>
                <a:cubicBezTo>
                  <a:pt x="4813" y="553"/>
                  <a:pt x="5001" y="428"/>
                  <a:pt x="5127" y="323"/>
                </a:cubicBezTo>
                <a:cubicBezTo>
                  <a:pt x="5252" y="218"/>
                  <a:pt x="5336" y="156"/>
                  <a:pt x="5336" y="156"/>
                </a:cubicBezTo>
                <a:cubicBezTo>
                  <a:pt x="5420" y="114"/>
                  <a:pt x="5441" y="30"/>
                  <a:pt x="5420" y="9"/>
                </a:cubicBezTo>
                <a:cubicBezTo>
                  <a:pt x="5407" y="3"/>
                  <a:pt x="5393" y="1"/>
                  <a:pt x="5378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3"/>
          <p:cNvSpPr/>
          <p:nvPr/>
        </p:nvSpPr>
        <p:spPr>
          <a:xfrm flipH="1">
            <a:off x="326914" y="2674969"/>
            <a:ext cx="30281" cy="154983"/>
          </a:xfrm>
          <a:custGeom>
            <a:rect b="b" l="l" r="r" t="t"/>
            <a:pathLst>
              <a:path extrusionOk="0" h="4289" w="838">
                <a:moveTo>
                  <a:pt x="65" y="1"/>
                </a:moveTo>
                <a:cubicBezTo>
                  <a:pt x="57" y="1"/>
                  <a:pt x="50" y="3"/>
                  <a:pt x="43" y="6"/>
                </a:cubicBezTo>
                <a:cubicBezTo>
                  <a:pt x="22" y="6"/>
                  <a:pt x="1" y="69"/>
                  <a:pt x="1" y="111"/>
                </a:cubicBezTo>
                <a:cubicBezTo>
                  <a:pt x="1" y="111"/>
                  <a:pt x="1" y="174"/>
                  <a:pt x="22" y="299"/>
                </a:cubicBezTo>
                <a:cubicBezTo>
                  <a:pt x="43" y="404"/>
                  <a:pt x="84" y="550"/>
                  <a:pt x="105" y="739"/>
                </a:cubicBezTo>
                <a:cubicBezTo>
                  <a:pt x="147" y="927"/>
                  <a:pt x="189" y="1136"/>
                  <a:pt x="231" y="1366"/>
                </a:cubicBezTo>
                <a:lnTo>
                  <a:pt x="398" y="2078"/>
                </a:lnTo>
                <a:cubicBezTo>
                  <a:pt x="440" y="2308"/>
                  <a:pt x="461" y="2538"/>
                  <a:pt x="503" y="2789"/>
                </a:cubicBezTo>
                <a:lnTo>
                  <a:pt x="503" y="3103"/>
                </a:lnTo>
                <a:cubicBezTo>
                  <a:pt x="503" y="3208"/>
                  <a:pt x="503" y="3270"/>
                  <a:pt x="461" y="3375"/>
                </a:cubicBezTo>
                <a:cubicBezTo>
                  <a:pt x="440" y="3542"/>
                  <a:pt x="419" y="3668"/>
                  <a:pt x="356" y="3773"/>
                </a:cubicBezTo>
                <a:cubicBezTo>
                  <a:pt x="335" y="3835"/>
                  <a:pt x="335" y="3856"/>
                  <a:pt x="315" y="3877"/>
                </a:cubicBezTo>
                <a:cubicBezTo>
                  <a:pt x="315" y="3898"/>
                  <a:pt x="294" y="3898"/>
                  <a:pt x="294" y="3898"/>
                </a:cubicBezTo>
                <a:cubicBezTo>
                  <a:pt x="231" y="3961"/>
                  <a:pt x="231" y="4045"/>
                  <a:pt x="210" y="4086"/>
                </a:cubicBezTo>
                <a:cubicBezTo>
                  <a:pt x="210" y="4149"/>
                  <a:pt x="210" y="4212"/>
                  <a:pt x="231" y="4254"/>
                </a:cubicBezTo>
                <a:cubicBezTo>
                  <a:pt x="243" y="4278"/>
                  <a:pt x="277" y="4289"/>
                  <a:pt x="320" y="4289"/>
                </a:cubicBezTo>
                <a:cubicBezTo>
                  <a:pt x="350" y="4289"/>
                  <a:pt x="384" y="4283"/>
                  <a:pt x="419" y="4275"/>
                </a:cubicBezTo>
                <a:cubicBezTo>
                  <a:pt x="503" y="4191"/>
                  <a:pt x="566" y="4149"/>
                  <a:pt x="649" y="4045"/>
                </a:cubicBezTo>
                <a:cubicBezTo>
                  <a:pt x="649" y="4045"/>
                  <a:pt x="649" y="4003"/>
                  <a:pt x="670" y="3982"/>
                </a:cubicBezTo>
                <a:cubicBezTo>
                  <a:pt x="712" y="3961"/>
                  <a:pt x="733" y="3898"/>
                  <a:pt x="733" y="3856"/>
                </a:cubicBezTo>
                <a:cubicBezTo>
                  <a:pt x="775" y="3752"/>
                  <a:pt x="838" y="3563"/>
                  <a:pt x="838" y="3354"/>
                </a:cubicBezTo>
                <a:lnTo>
                  <a:pt x="838" y="3040"/>
                </a:lnTo>
                <a:cubicBezTo>
                  <a:pt x="838" y="2936"/>
                  <a:pt x="838" y="2810"/>
                  <a:pt x="817" y="2705"/>
                </a:cubicBezTo>
                <a:cubicBezTo>
                  <a:pt x="775" y="2475"/>
                  <a:pt x="733" y="2203"/>
                  <a:pt x="670" y="1973"/>
                </a:cubicBezTo>
                <a:cubicBezTo>
                  <a:pt x="628" y="1743"/>
                  <a:pt x="545" y="1492"/>
                  <a:pt x="461" y="1262"/>
                </a:cubicBezTo>
                <a:cubicBezTo>
                  <a:pt x="398" y="1053"/>
                  <a:pt x="335" y="843"/>
                  <a:pt x="294" y="655"/>
                </a:cubicBezTo>
                <a:cubicBezTo>
                  <a:pt x="231" y="488"/>
                  <a:pt x="189" y="341"/>
                  <a:pt x="147" y="236"/>
                </a:cubicBezTo>
                <a:cubicBezTo>
                  <a:pt x="126" y="132"/>
                  <a:pt x="126" y="90"/>
                  <a:pt x="126" y="90"/>
                </a:cubicBezTo>
                <a:cubicBezTo>
                  <a:pt x="126" y="38"/>
                  <a:pt x="98" y="1"/>
                  <a:pt x="65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3"/>
          <p:cNvSpPr/>
          <p:nvPr/>
        </p:nvSpPr>
        <p:spPr>
          <a:xfrm flipH="1">
            <a:off x="153755" y="2901644"/>
            <a:ext cx="516441" cy="503505"/>
          </a:xfrm>
          <a:custGeom>
            <a:rect b="b" l="l" r="r" t="t"/>
            <a:pathLst>
              <a:path extrusionOk="0" h="13934" w="14292">
                <a:moveTo>
                  <a:pt x="7111" y="0"/>
                </a:moveTo>
                <a:cubicBezTo>
                  <a:pt x="3428" y="0"/>
                  <a:pt x="371" y="2920"/>
                  <a:pt x="189" y="6622"/>
                </a:cubicBezTo>
                <a:cubicBezTo>
                  <a:pt x="0" y="10472"/>
                  <a:pt x="2951" y="13736"/>
                  <a:pt x="6800" y="13925"/>
                </a:cubicBezTo>
                <a:cubicBezTo>
                  <a:pt x="6917" y="13930"/>
                  <a:pt x="7033" y="13933"/>
                  <a:pt x="7149" y="13933"/>
                </a:cubicBezTo>
                <a:cubicBezTo>
                  <a:pt x="10846" y="13933"/>
                  <a:pt x="13920" y="11046"/>
                  <a:pt x="14103" y="7313"/>
                </a:cubicBezTo>
                <a:cubicBezTo>
                  <a:pt x="14291" y="3463"/>
                  <a:pt x="11320" y="199"/>
                  <a:pt x="7491" y="10"/>
                </a:cubicBezTo>
                <a:cubicBezTo>
                  <a:pt x="7364" y="4"/>
                  <a:pt x="7237" y="0"/>
                  <a:pt x="7111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3"/>
          <p:cNvSpPr/>
          <p:nvPr/>
        </p:nvSpPr>
        <p:spPr>
          <a:xfrm flipH="1">
            <a:off x="402507" y="2531152"/>
            <a:ext cx="735709" cy="717569"/>
          </a:xfrm>
          <a:custGeom>
            <a:rect b="b" l="l" r="r" t="t"/>
            <a:pathLst>
              <a:path extrusionOk="0" h="19858" w="20360">
                <a:moveTo>
                  <a:pt x="10189" y="0"/>
                </a:moveTo>
                <a:cubicBezTo>
                  <a:pt x="4929" y="0"/>
                  <a:pt x="517" y="4141"/>
                  <a:pt x="273" y="9447"/>
                </a:cubicBezTo>
                <a:cubicBezTo>
                  <a:pt x="1" y="14929"/>
                  <a:pt x="4227" y="19574"/>
                  <a:pt x="9709" y="19846"/>
                </a:cubicBezTo>
                <a:cubicBezTo>
                  <a:pt x="9865" y="19854"/>
                  <a:pt x="10019" y="19857"/>
                  <a:pt x="10173" y="19857"/>
                </a:cubicBezTo>
                <a:cubicBezTo>
                  <a:pt x="15432" y="19857"/>
                  <a:pt x="19843" y="15735"/>
                  <a:pt x="20087" y="10389"/>
                </a:cubicBezTo>
                <a:cubicBezTo>
                  <a:pt x="20359" y="4928"/>
                  <a:pt x="16154" y="283"/>
                  <a:pt x="10651" y="11"/>
                </a:cubicBezTo>
                <a:cubicBezTo>
                  <a:pt x="10496" y="4"/>
                  <a:pt x="10342" y="0"/>
                  <a:pt x="10189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3"/>
          <p:cNvSpPr/>
          <p:nvPr/>
        </p:nvSpPr>
        <p:spPr>
          <a:xfrm flipH="1">
            <a:off x="530281" y="2779435"/>
            <a:ext cx="248031" cy="1067681"/>
          </a:xfrm>
          <a:custGeom>
            <a:rect b="b" l="l" r="r" t="t"/>
            <a:pathLst>
              <a:path extrusionOk="0" h="29547" w="6864">
                <a:moveTo>
                  <a:pt x="275" y="0"/>
                </a:moveTo>
                <a:cubicBezTo>
                  <a:pt x="251" y="0"/>
                  <a:pt x="229" y="8"/>
                  <a:pt x="209" y="24"/>
                </a:cubicBezTo>
                <a:cubicBezTo>
                  <a:pt x="105" y="128"/>
                  <a:pt x="168" y="442"/>
                  <a:pt x="314" y="798"/>
                </a:cubicBezTo>
                <a:cubicBezTo>
                  <a:pt x="314" y="798"/>
                  <a:pt x="377" y="903"/>
                  <a:pt x="461" y="1112"/>
                </a:cubicBezTo>
                <a:cubicBezTo>
                  <a:pt x="523" y="1321"/>
                  <a:pt x="670" y="1614"/>
                  <a:pt x="816" y="1991"/>
                </a:cubicBezTo>
                <a:cubicBezTo>
                  <a:pt x="900" y="2158"/>
                  <a:pt x="1005" y="2367"/>
                  <a:pt x="1109" y="2576"/>
                </a:cubicBezTo>
                <a:cubicBezTo>
                  <a:pt x="1214" y="2786"/>
                  <a:pt x="1318" y="3058"/>
                  <a:pt x="1444" y="3288"/>
                </a:cubicBezTo>
                <a:cubicBezTo>
                  <a:pt x="1569" y="3560"/>
                  <a:pt x="1716" y="3811"/>
                  <a:pt x="1841" y="4104"/>
                </a:cubicBezTo>
                <a:cubicBezTo>
                  <a:pt x="1925" y="4229"/>
                  <a:pt x="1967" y="4397"/>
                  <a:pt x="2051" y="4522"/>
                </a:cubicBezTo>
                <a:cubicBezTo>
                  <a:pt x="2072" y="4606"/>
                  <a:pt x="2134" y="4669"/>
                  <a:pt x="2155" y="4732"/>
                </a:cubicBezTo>
                <a:cubicBezTo>
                  <a:pt x="2176" y="4815"/>
                  <a:pt x="2239" y="4878"/>
                  <a:pt x="2260" y="4962"/>
                </a:cubicBezTo>
                <a:cubicBezTo>
                  <a:pt x="2385" y="5276"/>
                  <a:pt x="2553" y="5589"/>
                  <a:pt x="2616" y="5924"/>
                </a:cubicBezTo>
                <a:cubicBezTo>
                  <a:pt x="2658" y="6008"/>
                  <a:pt x="2678" y="6092"/>
                  <a:pt x="2699" y="6196"/>
                </a:cubicBezTo>
                <a:lnTo>
                  <a:pt x="2762" y="6322"/>
                </a:lnTo>
                <a:cubicBezTo>
                  <a:pt x="2762" y="6364"/>
                  <a:pt x="2783" y="6405"/>
                  <a:pt x="2783" y="6447"/>
                </a:cubicBezTo>
                <a:cubicBezTo>
                  <a:pt x="2825" y="6636"/>
                  <a:pt x="2867" y="6824"/>
                  <a:pt x="2909" y="6991"/>
                </a:cubicBezTo>
                <a:cubicBezTo>
                  <a:pt x="3076" y="7745"/>
                  <a:pt x="3139" y="8519"/>
                  <a:pt x="3118" y="9356"/>
                </a:cubicBezTo>
                <a:cubicBezTo>
                  <a:pt x="3097" y="10172"/>
                  <a:pt x="2971" y="11009"/>
                  <a:pt x="2699" y="11846"/>
                </a:cubicBezTo>
                <a:cubicBezTo>
                  <a:pt x="2469" y="12683"/>
                  <a:pt x="2155" y="13519"/>
                  <a:pt x="1758" y="14315"/>
                </a:cubicBezTo>
                <a:cubicBezTo>
                  <a:pt x="1653" y="14545"/>
                  <a:pt x="1569" y="14712"/>
                  <a:pt x="1465" y="14921"/>
                </a:cubicBezTo>
                <a:cubicBezTo>
                  <a:pt x="1360" y="15131"/>
                  <a:pt x="1256" y="15319"/>
                  <a:pt x="1151" y="15528"/>
                </a:cubicBezTo>
                <a:cubicBezTo>
                  <a:pt x="942" y="15968"/>
                  <a:pt x="712" y="16428"/>
                  <a:pt x="565" y="16867"/>
                </a:cubicBezTo>
                <a:cubicBezTo>
                  <a:pt x="481" y="17097"/>
                  <a:pt x="398" y="17328"/>
                  <a:pt x="356" y="17579"/>
                </a:cubicBezTo>
                <a:cubicBezTo>
                  <a:pt x="314" y="17704"/>
                  <a:pt x="293" y="17809"/>
                  <a:pt x="272" y="17913"/>
                </a:cubicBezTo>
                <a:lnTo>
                  <a:pt x="209" y="18102"/>
                </a:lnTo>
                <a:lnTo>
                  <a:pt x="189" y="18269"/>
                </a:lnTo>
                <a:cubicBezTo>
                  <a:pt x="84" y="18750"/>
                  <a:pt x="63" y="19211"/>
                  <a:pt x="42" y="19692"/>
                </a:cubicBezTo>
                <a:cubicBezTo>
                  <a:pt x="0" y="20633"/>
                  <a:pt x="105" y="21512"/>
                  <a:pt x="314" y="22349"/>
                </a:cubicBezTo>
                <a:cubicBezTo>
                  <a:pt x="523" y="23186"/>
                  <a:pt x="816" y="23918"/>
                  <a:pt x="1130" y="24609"/>
                </a:cubicBezTo>
                <a:cubicBezTo>
                  <a:pt x="1779" y="25927"/>
                  <a:pt x="2574" y="26869"/>
                  <a:pt x="3139" y="27496"/>
                </a:cubicBezTo>
                <a:cubicBezTo>
                  <a:pt x="3306" y="27664"/>
                  <a:pt x="3432" y="27789"/>
                  <a:pt x="3536" y="27915"/>
                </a:cubicBezTo>
                <a:cubicBezTo>
                  <a:pt x="3662" y="28020"/>
                  <a:pt x="3766" y="28124"/>
                  <a:pt x="3850" y="28208"/>
                </a:cubicBezTo>
                <a:cubicBezTo>
                  <a:pt x="3934" y="28292"/>
                  <a:pt x="4018" y="28333"/>
                  <a:pt x="4038" y="28396"/>
                </a:cubicBezTo>
                <a:cubicBezTo>
                  <a:pt x="4080" y="28417"/>
                  <a:pt x="4122" y="28438"/>
                  <a:pt x="4122" y="28438"/>
                </a:cubicBezTo>
                <a:cubicBezTo>
                  <a:pt x="4499" y="28815"/>
                  <a:pt x="4959" y="29066"/>
                  <a:pt x="5336" y="29254"/>
                </a:cubicBezTo>
                <a:cubicBezTo>
                  <a:pt x="5666" y="29410"/>
                  <a:pt x="5953" y="29495"/>
                  <a:pt x="6197" y="29495"/>
                </a:cubicBezTo>
                <a:cubicBezTo>
                  <a:pt x="6246" y="29495"/>
                  <a:pt x="6294" y="29491"/>
                  <a:pt x="6340" y="29484"/>
                </a:cubicBezTo>
                <a:cubicBezTo>
                  <a:pt x="6346" y="29466"/>
                  <a:pt x="6352" y="29448"/>
                  <a:pt x="6359" y="29431"/>
                </a:cubicBezTo>
                <a:lnTo>
                  <a:pt x="6359" y="29431"/>
                </a:lnTo>
                <a:cubicBezTo>
                  <a:pt x="6381" y="29458"/>
                  <a:pt x="6409" y="29482"/>
                  <a:pt x="6445" y="29505"/>
                </a:cubicBezTo>
                <a:cubicBezTo>
                  <a:pt x="6466" y="29526"/>
                  <a:pt x="6487" y="29547"/>
                  <a:pt x="6549" y="29547"/>
                </a:cubicBezTo>
                <a:lnTo>
                  <a:pt x="6654" y="29547"/>
                </a:lnTo>
                <a:cubicBezTo>
                  <a:pt x="6675" y="29547"/>
                  <a:pt x="6675" y="29547"/>
                  <a:pt x="6696" y="29526"/>
                </a:cubicBezTo>
                <a:cubicBezTo>
                  <a:pt x="6738" y="29505"/>
                  <a:pt x="6759" y="29505"/>
                  <a:pt x="6779" y="29463"/>
                </a:cubicBezTo>
                <a:cubicBezTo>
                  <a:pt x="6779" y="29442"/>
                  <a:pt x="6800" y="29442"/>
                  <a:pt x="6800" y="29421"/>
                </a:cubicBezTo>
                <a:cubicBezTo>
                  <a:pt x="6800" y="29400"/>
                  <a:pt x="6842" y="29400"/>
                  <a:pt x="6842" y="29359"/>
                </a:cubicBezTo>
                <a:cubicBezTo>
                  <a:pt x="6863" y="29317"/>
                  <a:pt x="6863" y="29296"/>
                  <a:pt x="6863" y="29233"/>
                </a:cubicBezTo>
                <a:lnTo>
                  <a:pt x="6675" y="28919"/>
                </a:lnTo>
                <a:cubicBezTo>
                  <a:pt x="6487" y="28501"/>
                  <a:pt x="5922" y="27936"/>
                  <a:pt x="5210" y="27308"/>
                </a:cubicBezTo>
                <a:cubicBezTo>
                  <a:pt x="5252" y="27224"/>
                  <a:pt x="5210" y="27224"/>
                  <a:pt x="5210" y="27203"/>
                </a:cubicBezTo>
                <a:lnTo>
                  <a:pt x="5168" y="27141"/>
                </a:lnTo>
                <a:cubicBezTo>
                  <a:pt x="5106" y="27120"/>
                  <a:pt x="5064" y="27057"/>
                  <a:pt x="4980" y="26994"/>
                </a:cubicBezTo>
                <a:lnTo>
                  <a:pt x="4708" y="26722"/>
                </a:lnTo>
                <a:cubicBezTo>
                  <a:pt x="4624" y="26618"/>
                  <a:pt x="4478" y="26513"/>
                  <a:pt x="4373" y="26367"/>
                </a:cubicBezTo>
                <a:cubicBezTo>
                  <a:pt x="3850" y="25802"/>
                  <a:pt x="3181" y="24965"/>
                  <a:pt x="2574" y="23856"/>
                </a:cubicBezTo>
                <a:cubicBezTo>
                  <a:pt x="2281" y="23270"/>
                  <a:pt x="2030" y="22642"/>
                  <a:pt x="1821" y="21931"/>
                </a:cubicBezTo>
                <a:cubicBezTo>
                  <a:pt x="1611" y="21240"/>
                  <a:pt x="1528" y="20466"/>
                  <a:pt x="1507" y="19692"/>
                </a:cubicBezTo>
                <a:cubicBezTo>
                  <a:pt x="1507" y="19294"/>
                  <a:pt x="1528" y="18876"/>
                  <a:pt x="1611" y="18478"/>
                </a:cubicBezTo>
                <a:lnTo>
                  <a:pt x="1632" y="18332"/>
                </a:lnTo>
                <a:lnTo>
                  <a:pt x="1653" y="18164"/>
                </a:lnTo>
                <a:cubicBezTo>
                  <a:pt x="1695" y="18060"/>
                  <a:pt x="1716" y="17955"/>
                  <a:pt x="1716" y="17851"/>
                </a:cubicBezTo>
                <a:cubicBezTo>
                  <a:pt x="1758" y="17641"/>
                  <a:pt x="1821" y="17474"/>
                  <a:pt x="1862" y="17265"/>
                </a:cubicBezTo>
                <a:cubicBezTo>
                  <a:pt x="2009" y="16867"/>
                  <a:pt x="2155" y="16470"/>
                  <a:pt x="2344" y="16072"/>
                </a:cubicBezTo>
                <a:lnTo>
                  <a:pt x="2658" y="15444"/>
                </a:lnTo>
                <a:cubicBezTo>
                  <a:pt x="2762" y="15235"/>
                  <a:pt x="2846" y="15005"/>
                  <a:pt x="2950" y="14796"/>
                </a:cubicBezTo>
                <a:cubicBezTo>
                  <a:pt x="3306" y="13938"/>
                  <a:pt x="3620" y="13017"/>
                  <a:pt x="3850" y="12097"/>
                </a:cubicBezTo>
                <a:cubicBezTo>
                  <a:pt x="4101" y="11197"/>
                  <a:pt x="4206" y="10255"/>
                  <a:pt x="4206" y="9335"/>
                </a:cubicBezTo>
                <a:cubicBezTo>
                  <a:pt x="4206" y="8414"/>
                  <a:pt x="4059" y="7556"/>
                  <a:pt x="3850" y="6740"/>
                </a:cubicBezTo>
                <a:cubicBezTo>
                  <a:pt x="3808" y="6531"/>
                  <a:pt x="3725" y="6343"/>
                  <a:pt x="3683" y="6175"/>
                </a:cubicBezTo>
                <a:cubicBezTo>
                  <a:pt x="3641" y="6112"/>
                  <a:pt x="3641" y="6071"/>
                  <a:pt x="3620" y="6029"/>
                </a:cubicBezTo>
                <a:cubicBezTo>
                  <a:pt x="3599" y="5987"/>
                  <a:pt x="3599" y="5924"/>
                  <a:pt x="3578" y="5903"/>
                </a:cubicBezTo>
                <a:cubicBezTo>
                  <a:pt x="3536" y="5799"/>
                  <a:pt x="3494" y="5715"/>
                  <a:pt x="3474" y="5652"/>
                </a:cubicBezTo>
                <a:cubicBezTo>
                  <a:pt x="3327" y="5276"/>
                  <a:pt x="3139" y="4941"/>
                  <a:pt x="2992" y="4627"/>
                </a:cubicBezTo>
                <a:cubicBezTo>
                  <a:pt x="2971" y="4543"/>
                  <a:pt x="2909" y="4460"/>
                  <a:pt x="2867" y="4397"/>
                </a:cubicBezTo>
                <a:cubicBezTo>
                  <a:pt x="2804" y="4313"/>
                  <a:pt x="2783" y="4229"/>
                  <a:pt x="2741" y="4146"/>
                </a:cubicBezTo>
                <a:cubicBezTo>
                  <a:pt x="2658" y="3999"/>
                  <a:pt x="2574" y="3874"/>
                  <a:pt x="2490" y="3727"/>
                </a:cubicBezTo>
                <a:cubicBezTo>
                  <a:pt x="2344" y="3476"/>
                  <a:pt x="2176" y="3204"/>
                  <a:pt x="2051" y="2974"/>
                </a:cubicBezTo>
                <a:cubicBezTo>
                  <a:pt x="1925" y="2744"/>
                  <a:pt x="1800" y="2514"/>
                  <a:pt x="1695" y="2304"/>
                </a:cubicBezTo>
                <a:cubicBezTo>
                  <a:pt x="1590" y="2095"/>
                  <a:pt x="1486" y="1886"/>
                  <a:pt x="1381" y="1719"/>
                </a:cubicBezTo>
                <a:cubicBezTo>
                  <a:pt x="1193" y="1363"/>
                  <a:pt x="1025" y="1091"/>
                  <a:pt x="963" y="882"/>
                </a:cubicBezTo>
                <a:cubicBezTo>
                  <a:pt x="858" y="693"/>
                  <a:pt x="795" y="589"/>
                  <a:pt x="795" y="589"/>
                </a:cubicBezTo>
                <a:cubicBezTo>
                  <a:pt x="618" y="234"/>
                  <a:pt x="411" y="0"/>
                  <a:pt x="275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3"/>
          <p:cNvSpPr/>
          <p:nvPr/>
        </p:nvSpPr>
        <p:spPr>
          <a:xfrm flipH="1">
            <a:off x="393474" y="2984356"/>
            <a:ext cx="353834" cy="567247"/>
          </a:xfrm>
          <a:custGeom>
            <a:rect b="b" l="l" r="r" t="t"/>
            <a:pathLst>
              <a:path extrusionOk="0" h="15698" w="9792">
                <a:moveTo>
                  <a:pt x="9678" y="1"/>
                </a:moveTo>
                <a:cubicBezTo>
                  <a:pt x="9674" y="1"/>
                  <a:pt x="9671" y="1"/>
                  <a:pt x="9667" y="2"/>
                </a:cubicBezTo>
                <a:cubicBezTo>
                  <a:pt x="9583" y="23"/>
                  <a:pt x="9541" y="211"/>
                  <a:pt x="9520" y="421"/>
                </a:cubicBezTo>
                <a:cubicBezTo>
                  <a:pt x="9520" y="421"/>
                  <a:pt x="9520" y="462"/>
                  <a:pt x="9478" y="609"/>
                </a:cubicBezTo>
                <a:cubicBezTo>
                  <a:pt x="9458" y="734"/>
                  <a:pt x="9437" y="881"/>
                  <a:pt x="9416" y="1132"/>
                </a:cubicBezTo>
                <a:cubicBezTo>
                  <a:pt x="9374" y="1237"/>
                  <a:pt x="9353" y="1362"/>
                  <a:pt x="9332" y="1488"/>
                </a:cubicBezTo>
                <a:cubicBezTo>
                  <a:pt x="9311" y="1613"/>
                  <a:pt x="9269" y="1781"/>
                  <a:pt x="9227" y="1927"/>
                </a:cubicBezTo>
                <a:cubicBezTo>
                  <a:pt x="9206" y="2094"/>
                  <a:pt x="9144" y="2241"/>
                  <a:pt x="9102" y="2429"/>
                </a:cubicBezTo>
                <a:lnTo>
                  <a:pt x="8934" y="2973"/>
                </a:lnTo>
                <a:cubicBezTo>
                  <a:pt x="8704" y="3747"/>
                  <a:pt x="8390" y="4605"/>
                  <a:pt x="7909" y="5442"/>
                </a:cubicBezTo>
                <a:cubicBezTo>
                  <a:pt x="7449" y="6279"/>
                  <a:pt x="6821" y="7137"/>
                  <a:pt x="6110" y="7869"/>
                </a:cubicBezTo>
                <a:lnTo>
                  <a:pt x="5859" y="8162"/>
                </a:lnTo>
                <a:cubicBezTo>
                  <a:pt x="5775" y="8267"/>
                  <a:pt x="5670" y="8351"/>
                  <a:pt x="5566" y="8413"/>
                </a:cubicBezTo>
                <a:cubicBezTo>
                  <a:pt x="5377" y="8602"/>
                  <a:pt x="5168" y="8769"/>
                  <a:pt x="4980" y="8936"/>
                </a:cubicBezTo>
                <a:cubicBezTo>
                  <a:pt x="4603" y="9292"/>
                  <a:pt x="4206" y="9627"/>
                  <a:pt x="3829" y="9941"/>
                </a:cubicBezTo>
                <a:cubicBezTo>
                  <a:pt x="3473" y="10255"/>
                  <a:pt x="3097" y="10589"/>
                  <a:pt x="2762" y="10903"/>
                </a:cubicBezTo>
                <a:cubicBezTo>
                  <a:pt x="2616" y="11071"/>
                  <a:pt x="2427" y="11217"/>
                  <a:pt x="2260" y="11385"/>
                </a:cubicBezTo>
                <a:lnTo>
                  <a:pt x="2030" y="11615"/>
                </a:lnTo>
                <a:cubicBezTo>
                  <a:pt x="1946" y="11698"/>
                  <a:pt x="1904" y="11761"/>
                  <a:pt x="1820" y="11845"/>
                </a:cubicBezTo>
                <a:cubicBezTo>
                  <a:pt x="1276" y="12452"/>
                  <a:pt x="879" y="13017"/>
                  <a:pt x="628" y="13435"/>
                </a:cubicBezTo>
                <a:cubicBezTo>
                  <a:pt x="523" y="13644"/>
                  <a:pt x="419" y="13833"/>
                  <a:pt x="356" y="13937"/>
                </a:cubicBezTo>
                <a:cubicBezTo>
                  <a:pt x="314" y="14063"/>
                  <a:pt x="272" y="14126"/>
                  <a:pt x="272" y="14126"/>
                </a:cubicBezTo>
                <a:cubicBezTo>
                  <a:pt x="230" y="14230"/>
                  <a:pt x="209" y="14314"/>
                  <a:pt x="147" y="14418"/>
                </a:cubicBezTo>
                <a:cubicBezTo>
                  <a:pt x="126" y="14523"/>
                  <a:pt x="105" y="14586"/>
                  <a:pt x="63" y="14690"/>
                </a:cubicBezTo>
                <a:cubicBezTo>
                  <a:pt x="21" y="14879"/>
                  <a:pt x="0" y="15046"/>
                  <a:pt x="0" y="15193"/>
                </a:cubicBezTo>
                <a:cubicBezTo>
                  <a:pt x="0" y="15486"/>
                  <a:pt x="42" y="15674"/>
                  <a:pt x="147" y="15695"/>
                </a:cubicBezTo>
                <a:cubicBezTo>
                  <a:pt x="154" y="15696"/>
                  <a:pt x="162" y="15697"/>
                  <a:pt x="170" y="15697"/>
                </a:cubicBezTo>
                <a:cubicBezTo>
                  <a:pt x="269" y="15697"/>
                  <a:pt x="387" y="15575"/>
                  <a:pt x="523" y="15381"/>
                </a:cubicBezTo>
                <a:cubicBezTo>
                  <a:pt x="544" y="15318"/>
                  <a:pt x="565" y="15255"/>
                  <a:pt x="628" y="15193"/>
                </a:cubicBezTo>
                <a:cubicBezTo>
                  <a:pt x="649" y="15151"/>
                  <a:pt x="691" y="15067"/>
                  <a:pt x="732" y="14983"/>
                </a:cubicBezTo>
                <a:cubicBezTo>
                  <a:pt x="753" y="14900"/>
                  <a:pt x="795" y="14837"/>
                  <a:pt x="837" y="14753"/>
                </a:cubicBezTo>
                <a:cubicBezTo>
                  <a:pt x="879" y="14670"/>
                  <a:pt x="900" y="14586"/>
                  <a:pt x="963" y="14481"/>
                </a:cubicBezTo>
                <a:cubicBezTo>
                  <a:pt x="1004" y="14481"/>
                  <a:pt x="1004" y="14481"/>
                  <a:pt x="1004" y="14460"/>
                </a:cubicBezTo>
                <a:lnTo>
                  <a:pt x="1088" y="14314"/>
                </a:lnTo>
                <a:cubicBezTo>
                  <a:pt x="1151" y="14209"/>
                  <a:pt x="1214" y="14042"/>
                  <a:pt x="1318" y="13854"/>
                </a:cubicBezTo>
                <a:cubicBezTo>
                  <a:pt x="1527" y="13477"/>
                  <a:pt x="1904" y="12954"/>
                  <a:pt x="2406" y="12368"/>
                </a:cubicBezTo>
                <a:cubicBezTo>
                  <a:pt x="2448" y="12284"/>
                  <a:pt x="2532" y="12221"/>
                  <a:pt x="2574" y="12159"/>
                </a:cubicBezTo>
                <a:cubicBezTo>
                  <a:pt x="2657" y="12075"/>
                  <a:pt x="2720" y="12012"/>
                  <a:pt x="2783" y="11929"/>
                </a:cubicBezTo>
                <a:cubicBezTo>
                  <a:pt x="2929" y="11761"/>
                  <a:pt x="3076" y="11615"/>
                  <a:pt x="3243" y="11447"/>
                </a:cubicBezTo>
                <a:cubicBezTo>
                  <a:pt x="3557" y="11133"/>
                  <a:pt x="3913" y="10820"/>
                  <a:pt x="4289" y="10485"/>
                </a:cubicBezTo>
                <a:cubicBezTo>
                  <a:pt x="4645" y="10150"/>
                  <a:pt x="5043" y="9815"/>
                  <a:pt x="5398" y="9439"/>
                </a:cubicBezTo>
                <a:cubicBezTo>
                  <a:pt x="5587" y="9250"/>
                  <a:pt x="5796" y="9083"/>
                  <a:pt x="5984" y="8895"/>
                </a:cubicBezTo>
                <a:lnTo>
                  <a:pt x="6277" y="8602"/>
                </a:lnTo>
                <a:lnTo>
                  <a:pt x="6549" y="8309"/>
                </a:lnTo>
                <a:cubicBezTo>
                  <a:pt x="7281" y="7535"/>
                  <a:pt x="7909" y="6614"/>
                  <a:pt x="8370" y="5693"/>
                </a:cubicBezTo>
                <a:cubicBezTo>
                  <a:pt x="8830" y="4794"/>
                  <a:pt x="9123" y="3894"/>
                  <a:pt x="9332" y="3120"/>
                </a:cubicBezTo>
                <a:cubicBezTo>
                  <a:pt x="9374" y="2910"/>
                  <a:pt x="9437" y="2722"/>
                  <a:pt x="9458" y="2534"/>
                </a:cubicBezTo>
                <a:cubicBezTo>
                  <a:pt x="9478" y="2346"/>
                  <a:pt x="9541" y="2199"/>
                  <a:pt x="9562" y="2011"/>
                </a:cubicBezTo>
                <a:cubicBezTo>
                  <a:pt x="9583" y="1864"/>
                  <a:pt x="9625" y="1697"/>
                  <a:pt x="9646" y="1571"/>
                </a:cubicBezTo>
                <a:cubicBezTo>
                  <a:pt x="9667" y="1446"/>
                  <a:pt x="9688" y="1299"/>
                  <a:pt x="9688" y="1174"/>
                </a:cubicBezTo>
                <a:cubicBezTo>
                  <a:pt x="9730" y="944"/>
                  <a:pt x="9750" y="755"/>
                  <a:pt x="9750" y="630"/>
                </a:cubicBezTo>
                <a:cubicBezTo>
                  <a:pt x="9750" y="504"/>
                  <a:pt x="9771" y="441"/>
                  <a:pt x="9771" y="441"/>
                </a:cubicBezTo>
                <a:cubicBezTo>
                  <a:pt x="9791" y="202"/>
                  <a:pt x="9754" y="1"/>
                  <a:pt x="9678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3"/>
          <p:cNvSpPr/>
          <p:nvPr/>
        </p:nvSpPr>
        <p:spPr>
          <a:xfrm flipH="1">
            <a:off x="674712" y="2941320"/>
            <a:ext cx="176194" cy="397810"/>
          </a:xfrm>
          <a:custGeom>
            <a:rect b="b" l="l" r="r" t="t"/>
            <a:pathLst>
              <a:path extrusionOk="0" h="11009" w="4876">
                <a:moveTo>
                  <a:pt x="104" y="0"/>
                </a:moveTo>
                <a:cubicBezTo>
                  <a:pt x="87" y="0"/>
                  <a:pt x="73" y="7"/>
                  <a:pt x="63" y="21"/>
                </a:cubicBezTo>
                <a:cubicBezTo>
                  <a:pt x="1" y="63"/>
                  <a:pt x="21" y="189"/>
                  <a:pt x="84" y="335"/>
                </a:cubicBezTo>
                <a:cubicBezTo>
                  <a:pt x="84" y="335"/>
                  <a:pt x="105" y="356"/>
                  <a:pt x="126" y="440"/>
                </a:cubicBezTo>
                <a:cubicBezTo>
                  <a:pt x="168" y="503"/>
                  <a:pt x="210" y="607"/>
                  <a:pt x="293" y="754"/>
                </a:cubicBezTo>
                <a:cubicBezTo>
                  <a:pt x="440" y="1005"/>
                  <a:pt x="649" y="1381"/>
                  <a:pt x="921" y="1821"/>
                </a:cubicBezTo>
                <a:cubicBezTo>
                  <a:pt x="1172" y="2260"/>
                  <a:pt x="1486" y="2762"/>
                  <a:pt x="1842" y="3306"/>
                </a:cubicBezTo>
                <a:cubicBezTo>
                  <a:pt x="2156" y="3850"/>
                  <a:pt x="2490" y="4457"/>
                  <a:pt x="2804" y="5064"/>
                </a:cubicBezTo>
                <a:cubicBezTo>
                  <a:pt x="3118" y="5671"/>
                  <a:pt x="3369" y="6257"/>
                  <a:pt x="3620" y="6863"/>
                </a:cubicBezTo>
                <a:cubicBezTo>
                  <a:pt x="3662" y="7031"/>
                  <a:pt x="3725" y="7156"/>
                  <a:pt x="3767" y="7282"/>
                </a:cubicBezTo>
                <a:cubicBezTo>
                  <a:pt x="3830" y="7407"/>
                  <a:pt x="3850" y="7575"/>
                  <a:pt x="3871" y="7700"/>
                </a:cubicBezTo>
                <a:cubicBezTo>
                  <a:pt x="3955" y="7972"/>
                  <a:pt x="3997" y="8223"/>
                  <a:pt x="3997" y="8454"/>
                </a:cubicBezTo>
                <a:cubicBezTo>
                  <a:pt x="4060" y="8935"/>
                  <a:pt x="4039" y="9332"/>
                  <a:pt x="3997" y="9583"/>
                </a:cubicBezTo>
                <a:cubicBezTo>
                  <a:pt x="3976" y="9709"/>
                  <a:pt x="3955" y="9814"/>
                  <a:pt x="3955" y="9876"/>
                </a:cubicBezTo>
                <a:cubicBezTo>
                  <a:pt x="3955" y="9897"/>
                  <a:pt x="3934" y="9918"/>
                  <a:pt x="3934" y="9960"/>
                </a:cubicBezTo>
                <a:lnTo>
                  <a:pt x="3934" y="9981"/>
                </a:lnTo>
                <a:cubicBezTo>
                  <a:pt x="3850" y="10190"/>
                  <a:pt x="3830" y="10399"/>
                  <a:pt x="3788" y="10588"/>
                </a:cubicBezTo>
                <a:cubicBezTo>
                  <a:pt x="3767" y="10734"/>
                  <a:pt x="3788" y="10902"/>
                  <a:pt x="3892" y="10964"/>
                </a:cubicBezTo>
                <a:cubicBezTo>
                  <a:pt x="3923" y="10995"/>
                  <a:pt x="3965" y="11009"/>
                  <a:pt x="4013" y="11009"/>
                </a:cubicBezTo>
                <a:cubicBezTo>
                  <a:pt x="4096" y="11009"/>
                  <a:pt x="4197" y="10968"/>
                  <a:pt x="4290" y="10902"/>
                </a:cubicBezTo>
                <a:cubicBezTo>
                  <a:pt x="4374" y="10839"/>
                  <a:pt x="4457" y="10734"/>
                  <a:pt x="4520" y="10630"/>
                </a:cubicBezTo>
                <a:cubicBezTo>
                  <a:pt x="4604" y="10525"/>
                  <a:pt x="4667" y="10399"/>
                  <a:pt x="4708" y="10274"/>
                </a:cubicBezTo>
                <a:lnTo>
                  <a:pt x="4687" y="10274"/>
                </a:lnTo>
                <a:lnTo>
                  <a:pt x="4687" y="10232"/>
                </a:lnTo>
                <a:cubicBezTo>
                  <a:pt x="4687" y="10211"/>
                  <a:pt x="4708" y="10190"/>
                  <a:pt x="4708" y="10127"/>
                </a:cubicBezTo>
                <a:cubicBezTo>
                  <a:pt x="4750" y="10065"/>
                  <a:pt x="4771" y="9918"/>
                  <a:pt x="4792" y="9751"/>
                </a:cubicBezTo>
                <a:cubicBezTo>
                  <a:pt x="4855" y="9395"/>
                  <a:pt x="4876" y="8935"/>
                  <a:pt x="4771" y="8391"/>
                </a:cubicBezTo>
                <a:cubicBezTo>
                  <a:pt x="4729" y="8119"/>
                  <a:pt x="4667" y="7826"/>
                  <a:pt x="4583" y="7512"/>
                </a:cubicBezTo>
                <a:cubicBezTo>
                  <a:pt x="4520" y="7366"/>
                  <a:pt x="4478" y="7240"/>
                  <a:pt x="4457" y="7073"/>
                </a:cubicBezTo>
                <a:cubicBezTo>
                  <a:pt x="4394" y="6926"/>
                  <a:pt x="4353" y="6759"/>
                  <a:pt x="4269" y="6612"/>
                </a:cubicBezTo>
                <a:cubicBezTo>
                  <a:pt x="3997" y="5985"/>
                  <a:pt x="3683" y="5378"/>
                  <a:pt x="3348" y="4771"/>
                </a:cubicBezTo>
                <a:cubicBezTo>
                  <a:pt x="3014" y="4164"/>
                  <a:pt x="2616" y="3599"/>
                  <a:pt x="2260" y="3055"/>
                </a:cubicBezTo>
                <a:cubicBezTo>
                  <a:pt x="1884" y="2532"/>
                  <a:pt x="1549" y="2030"/>
                  <a:pt x="1256" y="1612"/>
                </a:cubicBezTo>
                <a:cubicBezTo>
                  <a:pt x="963" y="1193"/>
                  <a:pt x="712" y="858"/>
                  <a:pt x="545" y="586"/>
                </a:cubicBezTo>
                <a:cubicBezTo>
                  <a:pt x="482" y="461"/>
                  <a:pt x="398" y="377"/>
                  <a:pt x="377" y="293"/>
                </a:cubicBezTo>
                <a:cubicBezTo>
                  <a:pt x="314" y="231"/>
                  <a:pt x="314" y="189"/>
                  <a:pt x="314" y="189"/>
                </a:cubicBezTo>
                <a:cubicBezTo>
                  <a:pt x="250" y="76"/>
                  <a:pt x="161" y="0"/>
                  <a:pt x="104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3"/>
          <p:cNvSpPr/>
          <p:nvPr/>
        </p:nvSpPr>
        <p:spPr>
          <a:xfrm flipH="1">
            <a:off x="637674" y="2678872"/>
            <a:ext cx="37075" cy="365000"/>
          </a:xfrm>
          <a:custGeom>
            <a:rect b="b" l="l" r="r" t="t"/>
            <a:pathLst>
              <a:path extrusionOk="0" h="10101" w="1026">
                <a:moveTo>
                  <a:pt x="28" y="0"/>
                </a:moveTo>
                <a:cubicBezTo>
                  <a:pt x="26" y="0"/>
                  <a:pt x="23" y="1"/>
                  <a:pt x="22" y="3"/>
                </a:cubicBezTo>
                <a:cubicBezTo>
                  <a:pt x="1" y="24"/>
                  <a:pt x="1" y="128"/>
                  <a:pt x="1" y="233"/>
                </a:cubicBezTo>
                <a:cubicBezTo>
                  <a:pt x="1" y="233"/>
                  <a:pt x="22" y="380"/>
                  <a:pt x="43" y="631"/>
                </a:cubicBezTo>
                <a:cubicBezTo>
                  <a:pt x="84" y="861"/>
                  <a:pt x="147" y="1237"/>
                  <a:pt x="189" y="1656"/>
                </a:cubicBezTo>
                <a:cubicBezTo>
                  <a:pt x="231" y="2074"/>
                  <a:pt x="294" y="2577"/>
                  <a:pt x="336" y="3121"/>
                </a:cubicBezTo>
                <a:cubicBezTo>
                  <a:pt x="356" y="3372"/>
                  <a:pt x="398" y="3665"/>
                  <a:pt x="419" y="3937"/>
                </a:cubicBezTo>
                <a:cubicBezTo>
                  <a:pt x="440" y="4209"/>
                  <a:pt x="461" y="4502"/>
                  <a:pt x="461" y="4774"/>
                </a:cubicBezTo>
                <a:cubicBezTo>
                  <a:pt x="503" y="5046"/>
                  <a:pt x="503" y="5338"/>
                  <a:pt x="524" y="5610"/>
                </a:cubicBezTo>
                <a:cubicBezTo>
                  <a:pt x="545" y="5882"/>
                  <a:pt x="545" y="6155"/>
                  <a:pt x="566" y="6406"/>
                </a:cubicBezTo>
                <a:cubicBezTo>
                  <a:pt x="566" y="6678"/>
                  <a:pt x="608" y="6929"/>
                  <a:pt x="608" y="7180"/>
                </a:cubicBezTo>
                <a:cubicBezTo>
                  <a:pt x="608" y="7410"/>
                  <a:pt x="628" y="7640"/>
                  <a:pt x="628" y="7849"/>
                </a:cubicBezTo>
                <a:cubicBezTo>
                  <a:pt x="628" y="8268"/>
                  <a:pt x="649" y="8644"/>
                  <a:pt x="649" y="8895"/>
                </a:cubicBezTo>
                <a:lnTo>
                  <a:pt x="649" y="9293"/>
                </a:lnTo>
                <a:cubicBezTo>
                  <a:pt x="649" y="9732"/>
                  <a:pt x="754" y="10067"/>
                  <a:pt x="859" y="10067"/>
                </a:cubicBezTo>
                <a:cubicBezTo>
                  <a:pt x="872" y="10090"/>
                  <a:pt x="885" y="10101"/>
                  <a:pt x="897" y="10101"/>
                </a:cubicBezTo>
                <a:cubicBezTo>
                  <a:pt x="966" y="10101"/>
                  <a:pt x="1026" y="9786"/>
                  <a:pt x="1026" y="9398"/>
                </a:cubicBezTo>
                <a:lnTo>
                  <a:pt x="1026" y="9000"/>
                </a:lnTo>
                <a:cubicBezTo>
                  <a:pt x="1026" y="8749"/>
                  <a:pt x="984" y="8393"/>
                  <a:pt x="984" y="7954"/>
                </a:cubicBezTo>
                <a:cubicBezTo>
                  <a:pt x="984" y="7745"/>
                  <a:pt x="963" y="7515"/>
                  <a:pt x="963" y="7243"/>
                </a:cubicBezTo>
                <a:cubicBezTo>
                  <a:pt x="942" y="7012"/>
                  <a:pt x="942" y="6761"/>
                  <a:pt x="900" y="6468"/>
                </a:cubicBezTo>
                <a:cubicBezTo>
                  <a:pt x="880" y="6196"/>
                  <a:pt x="859" y="5924"/>
                  <a:pt x="859" y="5631"/>
                </a:cubicBezTo>
                <a:lnTo>
                  <a:pt x="775" y="4774"/>
                </a:lnTo>
                <a:lnTo>
                  <a:pt x="712" y="3895"/>
                </a:lnTo>
                <a:cubicBezTo>
                  <a:pt x="670" y="3623"/>
                  <a:pt x="628" y="3351"/>
                  <a:pt x="608" y="3100"/>
                </a:cubicBezTo>
                <a:cubicBezTo>
                  <a:pt x="545" y="2577"/>
                  <a:pt x="440" y="2074"/>
                  <a:pt x="398" y="1635"/>
                </a:cubicBezTo>
                <a:cubicBezTo>
                  <a:pt x="336" y="1217"/>
                  <a:pt x="252" y="840"/>
                  <a:pt x="210" y="610"/>
                </a:cubicBezTo>
                <a:cubicBezTo>
                  <a:pt x="147" y="380"/>
                  <a:pt x="126" y="212"/>
                  <a:pt x="126" y="212"/>
                </a:cubicBezTo>
                <a:cubicBezTo>
                  <a:pt x="107" y="98"/>
                  <a:pt x="53" y="0"/>
                  <a:pt x="28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3"/>
          <p:cNvSpPr/>
          <p:nvPr/>
        </p:nvSpPr>
        <p:spPr>
          <a:xfrm flipH="1">
            <a:off x="477380" y="2980634"/>
            <a:ext cx="60526" cy="320481"/>
          </a:xfrm>
          <a:custGeom>
            <a:rect b="b" l="l" r="r" t="t"/>
            <a:pathLst>
              <a:path extrusionOk="0" h="8869" w="1675">
                <a:moveTo>
                  <a:pt x="1005" y="0"/>
                </a:moveTo>
                <a:cubicBezTo>
                  <a:pt x="963" y="21"/>
                  <a:pt x="963" y="105"/>
                  <a:pt x="1005" y="231"/>
                </a:cubicBezTo>
                <a:cubicBezTo>
                  <a:pt x="1005" y="231"/>
                  <a:pt x="1026" y="356"/>
                  <a:pt x="1047" y="607"/>
                </a:cubicBezTo>
                <a:cubicBezTo>
                  <a:pt x="1068" y="837"/>
                  <a:pt x="1131" y="1151"/>
                  <a:pt x="1173" y="1528"/>
                </a:cubicBezTo>
                <a:cubicBezTo>
                  <a:pt x="1235" y="1925"/>
                  <a:pt x="1256" y="2365"/>
                  <a:pt x="1319" y="2867"/>
                </a:cubicBezTo>
                <a:cubicBezTo>
                  <a:pt x="1340" y="3369"/>
                  <a:pt x="1361" y="3892"/>
                  <a:pt x="1361" y="4415"/>
                </a:cubicBezTo>
                <a:cubicBezTo>
                  <a:pt x="1361" y="4938"/>
                  <a:pt x="1340" y="5462"/>
                  <a:pt x="1256" y="5943"/>
                </a:cubicBezTo>
                <a:cubicBezTo>
                  <a:pt x="1235" y="6173"/>
                  <a:pt x="1173" y="6403"/>
                  <a:pt x="1152" y="6612"/>
                </a:cubicBezTo>
                <a:cubicBezTo>
                  <a:pt x="1110" y="6822"/>
                  <a:pt x="1047" y="7031"/>
                  <a:pt x="1005" y="7219"/>
                </a:cubicBezTo>
                <a:cubicBezTo>
                  <a:pt x="901" y="7575"/>
                  <a:pt x="733" y="7847"/>
                  <a:pt x="629" y="8035"/>
                </a:cubicBezTo>
                <a:cubicBezTo>
                  <a:pt x="608" y="8077"/>
                  <a:pt x="587" y="8098"/>
                  <a:pt x="545" y="8140"/>
                </a:cubicBezTo>
                <a:cubicBezTo>
                  <a:pt x="524" y="8161"/>
                  <a:pt x="503" y="8182"/>
                  <a:pt x="503" y="8203"/>
                </a:cubicBezTo>
                <a:cubicBezTo>
                  <a:pt x="482" y="8265"/>
                  <a:pt x="440" y="8265"/>
                  <a:pt x="440" y="8265"/>
                </a:cubicBezTo>
                <a:cubicBezTo>
                  <a:pt x="419" y="8286"/>
                  <a:pt x="398" y="8307"/>
                  <a:pt x="378" y="8370"/>
                </a:cubicBezTo>
                <a:lnTo>
                  <a:pt x="294" y="8454"/>
                </a:lnTo>
                <a:lnTo>
                  <a:pt x="126" y="8600"/>
                </a:lnTo>
                <a:cubicBezTo>
                  <a:pt x="64" y="8684"/>
                  <a:pt x="1" y="8767"/>
                  <a:pt x="1" y="8809"/>
                </a:cubicBezTo>
                <a:cubicBezTo>
                  <a:pt x="13" y="8846"/>
                  <a:pt x="46" y="8868"/>
                  <a:pt x="105" y="8868"/>
                </a:cubicBezTo>
                <a:cubicBezTo>
                  <a:pt x="147" y="8868"/>
                  <a:pt x="203" y="8857"/>
                  <a:pt x="273" y="8830"/>
                </a:cubicBezTo>
                <a:cubicBezTo>
                  <a:pt x="336" y="8809"/>
                  <a:pt x="419" y="8788"/>
                  <a:pt x="503" y="8726"/>
                </a:cubicBezTo>
                <a:cubicBezTo>
                  <a:pt x="545" y="8705"/>
                  <a:pt x="587" y="8684"/>
                  <a:pt x="629" y="8663"/>
                </a:cubicBezTo>
                <a:cubicBezTo>
                  <a:pt x="608" y="8600"/>
                  <a:pt x="650" y="8579"/>
                  <a:pt x="691" y="8516"/>
                </a:cubicBezTo>
                <a:lnTo>
                  <a:pt x="754" y="8454"/>
                </a:lnTo>
                <a:cubicBezTo>
                  <a:pt x="796" y="8412"/>
                  <a:pt x="817" y="8391"/>
                  <a:pt x="838" y="8328"/>
                </a:cubicBezTo>
                <a:cubicBezTo>
                  <a:pt x="859" y="8286"/>
                  <a:pt x="901" y="8265"/>
                  <a:pt x="942" y="8203"/>
                </a:cubicBezTo>
                <a:cubicBezTo>
                  <a:pt x="1068" y="7993"/>
                  <a:pt x="1235" y="7679"/>
                  <a:pt x="1361" y="7282"/>
                </a:cubicBezTo>
                <a:lnTo>
                  <a:pt x="1528" y="6654"/>
                </a:lnTo>
                <a:cubicBezTo>
                  <a:pt x="1570" y="6424"/>
                  <a:pt x="1591" y="6194"/>
                  <a:pt x="1633" y="5964"/>
                </a:cubicBezTo>
                <a:cubicBezTo>
                  <a:pt x="1675" y="5462"/>
                  <a:pt x="1675" y="4938"/>
                  <a:pt x="1675" y="4394"/>
                </a:cubicBezTo>
                <a:cubicBezTo>
                  <a:pt x="1675" y="3871"/>
                  <a:pt x="1633" y="3348"/>
                  <a:pt x="1570" y="2846"/>
                </a:cubicBezTo>
                <a:cubicBezTo>
                  <a:pt x="1528" y="2344"/>
                  <a:pt x="1466" y="1905"/>
                  <a:pt x="1382" y="1507"/>
                </a:cubicBezTo>
                <a:cubicBezTo>
                  <a:pt x="1340" y="1130"/>
                  <a:pt x="1256" y="817"/>
                  <a:pt x="1194" y="565"/>
                </a:cubicBezTo>
                <a:cubicBezTo>
                  <a:pt x="1152" y="335"/>
                  <a:pt x="1131" y="210"/>
                  <a:pt x="1131" y="210"/>
                </a:cubicBezTo>
                <a:cubicBezTo>
                  <a:pt x="1110" y="84"/>
                  <a:pt x="1047" y="0"/>
                  <a:pt x="1005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3"/>
          <p:cNvSpPr/>
          <p:nvPr/>
        </p:nvSpPr>
        <p:spPr>
          <a:xfrm flipH="1">
            <a:off x="692852" y="2945403"/>
            <a:ext cx="318349" cy="261328"/>
          </a:xfrm>
          <a:custGeom>
            <a:rect b="b" l="l" r="r" t="t"/>
            <a:pathLst>
              <a:path extrusionOk="0" h="7232" w="8810">
                <a:moveTo>
                  <a:pt x="45" y="0"/>
                </a:moveTo>
                <a:cubicBezTo>
                  <a:pt x="34" y="0"/>
                  <a:pt x="26" y="4"/>
                  <a:pt x="22" y="13"/>
                </a:cubicBezTo>
                <a:cubicBezTo>
                  <a:pt x="1" y="34"/>
                  <a:pt x="84" y="139"/>
                  <a:pt x="147" y="243"/>
                </a:cubicBezTo>
                <a:lnTo>
                  <a:pt x="231" y="327"/>
                </a:lnTo>
                <a:lnTo>
                  <a:pt x="461" y="557"/>
                </a:lnTo>
                <a:cubicBezTo>
                  <a:pt x="670" y="745"/>
                  <a:pt x="984" y="1017"/>
                  <a:pt x="1444" y="1289"/>
                </a:cubicBezTo>
                <a:cubicBezTo>
                  <a:pt x="1863" y="1540"/>
                  <a:pt x="2386" y="1812"/>
                  <a:pt x="2930" y="2064"/>
                </a:cubicBezTo>
                <a:cubicBezTo>
                  <a:pt x="3474" y="2336"/>
                  <a:pt x="4081" y="2587"/>
                  <a:pt x="4625" y="2900"/>
                </a:cubicBezTo>
                <a:lnTo>
                  <a:pt x="4834" y="3047"/>
                </a:lnTo>
                <a:cubicBezTo>
                  <a:pt x="4918" y="3089"/>
                  <a:pt x="4960" y="3110"/>
                  <a:pt x="5043" y="3172"/>
                </a:cubicBezTo>
                <a:cubicBezTo>
                  <a:pt x="5169" y="3256"/>
                  <a:pt x="5294" y="3361"/>
                  <a:pt x="5441" y="3465"/>
                </a:cubicBezTo>
                <a:cubicBezTo>
                  <a:pt x="5692" y="3633"/>
                  <a:pt x="5922" y="3842"/>
                  <a:pt x="6173" y="4030"/>
                </a:cubicBezTo>
                <a:cubicBezTo>
                  <a:pt x="6403" y="4219"/>
                  <a:pt x="6613" y="4428"/>
                  <a:pt x="6822" y="4616"/>
                </a:cubicBezTo>
                <a:cubicBezTo>
                  <a:pt x="7031" y="4784"/>
                  <a:pt x="7219" y="4972"/>
                  <a:pt x="7366" y="5160"/>
                </a:cubicBezTo>
                <a:cubicBezTo>
                  <a:pt x="7680" y="5516"/>
                  <a:pt x="7931" y="5830"/>
                  <a:pt x="8056" y="6081"/>
                </a:cubicBezTo>
                <a:cubicBezTo>
                  <a:pt x="8182" y="6311"/>
                  <a:pt x="8266" y="6437"/>
                  <a:pt x="8266" y="6437"/>
                </a:cubicBezTo>
                <a:cubicBezTo>
                  <a:pt x="8370" y="6646"/>
                  <a:pt x="8454" y="6834"/>
                  <a:pt x="8496" y="6981"/>
                </a:cubicBezTo>
                <a:cubicBezTo>
                  <a:pt x="8538" y="7127"/>
                  <a:pt x="8600" y="7232"/>
                  <a:pt x="8684" y="7232"/>
                </a:cubicBezTo>
                <a:cubicBezTo>
                  <a:pt x="8705" y="7232"/>
                  <a:pt x="8726" y="7190"/>
                  <a:pt x="8747" y="7148"/>
                </a:cubicBezTo>
                <a:cubicBezTo>
                  <a:pt x="8789" y="7085"/>
                  <a:pt x="8789" y="7043"/>
                  <a:pt x="8810" y="6939"/>
                </a:cubicBezTo>
                <a:cubicBezTo>
                  <a:pt x="8789" y="6750"/>
                  <a:pt x="8768" y="6520"/>
                  <a:pt x="8621" y="6248"/>
                </a:cubicBezTo>
                <a:cubicBezTo>
                  <a:pt x="8621" y="6248"/>
                  <a:pt x="8558" y="6102"/>
                  <a:pt x="8391" y="5830"/>
                </a:cubicBezTo>
                <a:cubicBezTo>
                  <a:pt x="8245" y="5579"/>
                  <a:pt x="7973" y="5244"/>
                  <a:pt x="7638" y="4867"/>
                </a:cubicBezTo>
                <a:cubicBezTo>
                  <a:pt x="7450" y="4679"/>
                  <a:pt x="7261" y="4512"/>
                  <a:pt x="7052" y="4323"/>
                </a:cubicBezTo>
                <a:cubicBezTo>
                  <a:pt x="6843" y="4135"/>
                  <a:pt x="6613" y="3926"/>
                  <a:pt x="6382" y="3737"/>
                </a:cubicBezTo>
                <a:cubicBezTo>
                  <a:pt x="6152" y="3570"/>
                  <a:pt x="5880" y="3361"/>
                  <a:pt x="5629" y="3172"/>
                </a:cubicBezTo>
                <a:cubicBezTo>
                  <a:pt x="5483" y="3068"/>
                  <a:pt x="5357" y="2984"/>
                  <a:pt x="5190" y="2880"/>
                </a:cubicBezTo>
                <a:cubicBezTo>
                  <a:pt x="5127" y="2838"/>
                  <a:pt x="5064" y="2796"/>
                  <a:pt x="5001" y="2754"/>
                </a:cubicBezTo>
                <a:lnTo>
                  <a:pt x="4792" y="2628"/>
                </a:lnTo>
                <a:cubicBezTo>
                  <a:pt x="4206" y="2315"/>
                  <a:pt x="3600" y="2043"/>
                  <a:pt x="3035" y="1812"/>
                </a:cubicBezTo>
                <a:cubicBezTo>
                  <a:pt x="2491" y="1582"/>
                  <a:pt x="1968" y="1331"/>
                  <a:pt x="1528" y="1101"/>
                </a:cubicBezTo>
                <a:cubicBezTo>
                  <a:pt x="1110" y="871"/>
                  <a:pt x="817" y="641"/>
                  <a:pt x="566" y="452"/>
                </a:cubicBezTo>
                <a:cubicBezTo>
                  <a:pt x="461" y="348"/>
                  <a:pt x="377" y="285"/>
                  <a:pt x="336" y="243"/>
                </a:cubicBezTo>
                <a:lnTo>
                  <a:pt x="252" y="159"/>
                </a:lnTo>
                <a:cubicBezTo>
                  <a:pt x="169" y="60"/>
                  <a:pt x="86" y="0"/>
                  <a:pt x="45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3"/>
          <p:cNvSpPr/>
          <p:nvPr/>
        </p:nvSpPr>
        <p:spPr>
          <a:xfrm flipH="1">
            <a:off x="707957" y="2831578"/>
            <a:ext cx="83219" cy="321132"/>
          </a:xfrm>
          <a:custGeom>
            <a:rect b="b" l="l" r="r" t="t"/>
            <a:pathLst>
              <a:path extrusionOk="0" h="8887" w="2303">
                <a:moveTo>
                  <a:pt x="34" y="0"/>
                </a:moveTo>
                <a:cubicBezTo>
                  <a:pt x="30" y="0"/>
                  <a:pt x="26" y="1"/>
                  <a:pt x="21" y="4"/>
                </a:cubicBezTo>
                <a:cubicBezTo>
                  <a:pt x="1" y="45"/>
                  <a:pt x="1" y="108"/>
                  <a:pt x="21" y="213"/>
                </a:cubicBezTo>
                <a:cubicBezTo>
                  <a:pt x="21" y="213"/>
                  <a:pt x="63" y="359"/>
                  <a:pt x="126" y="568"/>
                </a:cubicBezTo>
                <a:cubicBezTo>
                  <a:pt x="210" y="778"/>
                  <a:pt x="293" y="1092"/>
                  <a:pt x="419" y="1447"/>
                </a:cubicBezTo>
                <a:cubicBezTo>
                  <a:pt x="545" y="1824"/>
                  <a:pt x="691" y="2242"/>
                  <a:pt x="837" y="2703"/>
                </a:cubicBezTo>
                <a:cubicBezTo>
                  <a:pt x="1005" y="3184"/>
                  <a:pt x="1151" y="3644"/>
                  <a:pt x="1277" y="4146"/>
                </a:cubicBezTo>
                <a:cubicBezTo>
                  <a:pt x="1361" y="4377"/>
                  <a:pt x="1423" y="4649"/>
                  <a:pt x="1486" y="4879"/>
                </a:cubicBezTo>
                <a:cubicBezTo>
                  <a:pt x="1549" y="5109"/>
                  <a:pt x="1591" y="5381"/>
                  <a:pt x="1653" y="5611"/>
                </a:cubicBezTo>
                <a:cubicBezTo>
                  <a:pt x="1674" y="5716"/>
                  <a:pt x="1695" y="5841"/>
                  <a:pt x="1695" y="5946"/>
                </a:cubicBezTo>
                <a:cubicBezTo>
                  <a:pt x="1737" y="6050"/>
                  <a:pt x="1758" y="6197"/>
                  <a:pt x="1758" y="6302"/>
                </a:cubicBezTo>
                <a:cubicBezTo>
                  <a:pt x="1779" y="6511"/>
                  <a:pt x="1800" y="6720"/>
                  <a:pt x="1842" y="6887"/>
                </a:cubicBezTo>
                <a:cubicBezTo>
                  <a:pt x="1863" y="7264"/>
                  <a:pt x="1863" y="7578"/>
                  <a:pt x="1863" y="7808"/>
                </a:cubicBezTo>
                <a:cubicBezTo>
                  <a:pt x="1842" y="8017"/>
                  <a:pt x="1842" y="8143"/>
                  <a:pt x="1842" y="8143"/>
                </a:cubicBezTo>
                <a:cubicBezTo>
                  <a:pt x="1842" y="8331"/>
                  <a:pt x="1800" y="8519"/>
                  <a:pt x="1842" y="8645"/>
                </a:cubicBezTo>
                <a:cubicBezTo>
                  <a:pt x="1863" y="8771"/>
                  <a:pt x="1884" y="8854"/>
                  <a:pt x="1946" y="8875"/>
                </a:cubicBezTo>
                <a:cubicBezTo>
                  <a:pt x="1954" y="8883"/>
                  <a:pt x="1962" y="8886"/>
                  <a:pt x="1970" y="8886"/>
                </a:cubicBezTo>
                <a:cubicBezTo>
                  <a:pt x="2010" y="8886"/>
                  <a:pt x="2062" y="8811"/>
                  <a:pt x="2114" y="8708"/>
                </a:cubicBezTo>
                <a:cubicBezTo>
                  <a:pt x="2156" y="8645"/>
                  <a:pt x="2177" y="8561"/>
                  <a:pt x="2197" y="8499"/>
                </a:cubicBezTo>
                <a:cubicBezTo>
                  <a:pt x="2197" y="8436"/>
                  <a:pt x="2218" y="8415"/>
                  <a:pt x="2218" y="8352"/>
                </a:cubicBezTo>
                <a:cubicBezTo>
                  <a:pt x="2260" y="8331"/>
                  <a:pt x="2260" y="8268"/>
                  <a:pt x="2281" y="8206"/>
                </a:cubicBezTo>
                <a:cubicBezTo>
                  <a:pt x="2281" y="8206"/>
                  <a:pt x="2281" y="8080"/>
                  <a:pt x="2302" y="7829"/>
                </a:cubicBezTo>
                <a:cubicBezTo>
                  <a:pt x="2302" y="7599"/>
                  <a:pt x="2302" y="7264"/>
                  <a:pt x="2260" y="6866"/>
                </a:cubicBezTo>
                <a:cubicBezTo>
                  <a:pt x="2260" y="6657"/>
                  <a:pt x="2197" y="6448"/>
                  <a:pt x="2177" y="6239"/>
                </a:cubicBezTo>
                <a:cubicBezTo>
                  <a:pt x="2156" y="6134"/>
                  <a:pt x="2156" y="6009"/>
                  <a:pt x="2114" y="5904"/>
                </a:cubicBezTo>
                <a:cubicBezTo>
                  <a:pt x="2093" y="5799"/>
                  <a:pt x="2072" y="5653"/>
                  <a:pt x="2051" y="5527"/>
                </a:cubicBezTo>
                <a:cubicBezTo>
                  <a:pt x="1988" y="5297"/>
                  <a:pt x="1905" y="5025"/>
                  <a:pt x="1863" y="4795"/>
                </a:cubicBezTo>
                <a:cubicBezTo>
                  <a:pt x="1779" y="4565"/>
                  <a:pt x="1695" y="4293"/>
                  <a:pt x="1633" y="4063"/>
                </a:cubicBezTo>
                <a:cubicBezTo>
                  <a:pt x="1465" y="3561"/>
                  <a:pt x="1277" y="3079"/>
                  <a:pt x="1109" y="2619"/>
                </a:cubicBezTo>
                <a:cubicBezTo>
                  <a:pt x="921" y="2180"/>
                  <a:pt x="754" y="1761"/>
                  <a:pt x="628" y="1405"/>
                </a:cubicBezTo>
                <a:cubicBezTo>
                  <a:pt x="503" y="1029"/>
                  <a:pt x="377" y="736"/>
                  <a:pt x="293" y="527"/>
                </a:cubicBezTo>
                <a:cubicBezTo>
                  <a:pt x="210" y="317"/>
                  <a:pt x="168" y="192"/>
                  <a:pt x="168" y="192"/>
                </a:cubicBezTo>
                <a:cubicBezTo>
                  <a:pt x="112" y="79"/>
                  <a:pt x="72" y="0"/>
                  <a:pt x="34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3"/>
          <p:cNvSpPr/>
          <p:nvPr/>
        </p:nvSpPr>
        <p:spPr>
          <a:xfrm flipH="1">
            <a:off x="332189" y="3203659"/>
            <a:ext cx="329696" cy="214786"/>
          </a:xfrm>
          <a:custGeom>
            <a:rect b="b" l="l" r="r" t="t"/>
            <a:pathLst>
              <a:path extrusionOk="0" h="5944" w="9124">
                <a:moveTo>
                  <a:pt x="9102" y="1"/>
                </a:moveTo>
                <a:cubicBezTo>
                  <a:pt x="9081" y="1"/>
                  <a:pt x="9019" y="106"/>
                  <a:pt x="8977" y="231"/>
                </a:cubicBezTo>
                <a:cubicBezTo>
                  <a:pt x="8977" y="231"/>
                  <a:pt x="8977" y="252"/>
                  <a:pt x="8956" y="336"/>
                </a:cubicBezTo>
                <a:cubicBezTo>
                  <a:pt x="8914" y="419"/>
                  <a:pt x="8893" y="524"/>
                  <a:pt x="8851" y="650"/>
                </a:cubicBezTo>
                <a:cubicBezTo>
                  <a:pt x="8851" y="671"/>
                  <a:pt x="8809" y="733"/>
                  <a:pt x="8809" y="754"/>
                </a:cubicBezTo>
                <a:cubicBezTo>
                  <a:pt x="8788" y="775"/>
                  <a:pt x="8788" y="838"/>
                  <a:pt x="8767" y="859"/>
                </a:cubicBezTo>
                <a:cubicBezTo>
                  <a:pt x="8747" y="943"/>
                  <a:pt x="8684" y="1026"/>
                  <a:pt x="8642" y="1089"/>
                </a:cubicBezTo>
                <a:cubicBezTo>
                  <a:pt x="8537" y="1256"/>
                  <a:pt x="8433" y="1445"/>
                  <a:pt x="8265" y="1612"/>
                </a:cubicBezTo>
                <a:cubicBezTo>
                  <a:pt x="7972" y="1989"/>
                  <a:pt x="7554" y="2386"/>
                  <a:pt x="7073" y="2700"/>
                </a:cubicBezTo>
                <a:cubicBezTo>
                  <a:pt x="6570" y="3035"/>
                  <a:pt x="5985" y="3286"/>
                  <a:pt x="5399" y="3474"/>
                </a:cubicBezTo>
                <a:lnTo>
                  <a:pt x="5148" y="3537"/>
                </a:lnTo>
                <a:cubicBezTo>
                  <a:pt x="5085" y="3558"/>
                  <a:pt x="5001" y="3558"/>
                  <a:pt x="4917" y="3579"/>
                </a:cubicBezTo>
                <a:cubicBezTo>
                  <a:pt x="4834" y="3600"/>
                  <a:pt x="4771" y="3600"/>
                  <a:pt x="4687" y="3642"/>
                </a:cubicBezTo>
                <a:cubicBezTo>
                  <a:pt x="4604" y="3642"/>
                  <a:pt x="4520" y="3663"/>
                  <a:pt x="4457" y="3663"/>
                </a:cubicBezTo>
                <a:cubicBezTo>
                  <a:pt x="4143" y="3704"/>
                  <a:pt x="3829" y="3746"/>
                  <a:pt x="3537" y="3788"/>
                </a:cubicBezTo>
                <a:cubicBezTo>
                  <a:pt x="3223" y="3851"/>
                  <a:pt x="2930" y="3893"/>
                  <a:pt x="2679" y="3976"/>
                </a:cubicBezTo>
                <a:cubicBezTo>
                  <a:pt x="2386" y="4060"/>
                  <a:pt x="2156" y="4102"/>
                  <a:pt x="1925" y="4207"/>
                </a:cubicBezTo>
                <a:cubicBezTo>
                  <a:pt x="1444" y="4374"/>
                  <a:pt x="1068" y="4583"/>
                  <a:pt x="816" y="4751"/>
                </a:cubicBezTo>
                <a:cubicBezTo>
                  <a:pt x="691" y="4834"/>
                  <a:pt x="607" y="4918"/>
                  <a:pt x="524" y="4960"/>
                </a:cubicBezTo>
                <a:cubicBezTo>
                  <a:pt x="482" y="5023"/>
                  <a:pt x="419" y="5044"/>
                  <a:pt x="419" y="5044"/>
                </a:cubicBezTo>
                <a:cubicBezTo>
                  <a:pt x="231" y="5232"/>
                  <a:pt x="105" y="5441"/>
                  <a:pt x="63" y="5629"/>
                </a:cubicBezTo>
                <a:cubicBezTo>
                  <a:pt x="21" y="5692"/>
                  <a:pt x="0" y="5776"/>
                  <a:pt x="21" y="5839"/>
                </a:cubicBezTo>
                <a:cubicBezTo>
                  <a:pt x="21" y="5880"/>
                  <a:pt x="63" y="5901"/>
                  <a:pt x="84" y="5943"/>
                </a:cubicBezTo>
                <a:cubicBezTo>
                  <a:pt x="105" y="5943"/>
                  <a:pt x="147" y="5943"/>
                  <a:pt x="189" y="5901"/>
                </a:cubicBezTo>
                <a:lnTo>
                  <a:pt x="314" y="5776"/>
                </a:lnTo>
                <a:cubicBezTo>
                  <a:pt x="461" y="5692"/>
                  <a:pt x="586" y="5546"/>
                  <a:pt x="775" y="5357"/>
                </a:cubicBezTo>
                <a:lnTo>
                  <a:pt x="837" y="5274"/>
                </a:lnTo>
                <a:cubicBezTo>
                  <a:pt x="900" y="5232"/>
                  <a:pt x="963" y="5169"/>
                  <a:pt x="1068" y="5106"/>
                </a:cubicBezTo>
                <a:cubicBezTo>
                  <a:pt x="1277" y="4939"/>
                  <a:pt x="1632" y="4751"/>
                  <a:pt x="2072" y="4604"/>
                </a:cubicBezTo>
                <a:cubicBezTo>
                  <a:pt x="2281" y="4520"/>
                  <a:pt x="2532" y="4437"/>
                  <a:pt x="2804" y="4374"/>
                </a:cubicBezTo>
                <a:cubicBezTo>
                  <a:pt x="3055" y="4290"/>
                  <a:pt x="3348" y="4228"/>
                  <a:pt x="3641" y="4186"/>
                </a:cubicBezTo>
                <a:cubicBezTo>
                  <a:pt x="3934" y="4123"/>
                  <a:pt x="4248" y="4081"/>
                  <a:pt x="4562" y="4018"/>
                </a:cubicBezTo>
                <a:cubicBezTo>
                  <a:pt x="4625" y="3997"/>
                  <a:pt x="4708" y="3997"/>
                  <a:pt x="4792" y="3976"/>
                </a:cubicBezTo>
                <a:cubicBezTo>
                  <a:pt x="4876" y="3956"/>
                  <a:pt x="4938" y="3956"/>
                  <a:pt x="5022" y="3914"/>
                </a:cubicBezTo>
                <a:cubicBezTo>
                  <a:pt x="5106" y="3893"/>
                  <a:pt x="5189" y="3893"/>
                  <a:pt x="5252" y="3872"/>
                </a:cubicBezTo>
                <a:lnTo>
                  <a:pt x="5503" y="3788"/>
                </a:lnTo>
                <a:cubicBezTo>
                  <a:pt x="6131" y="3579"/>
                  <a:pt x="6717" y="3286"/>
                  <a:pt x="7219" y="2930"/>
                </a:cubicBezTo>
                <a:cubicBezTo>
                  <a:pt x="7721" y="2554"/>
                  <a:pt x="8140" y="2135"/>
                  <a:pt x="8433" y="1759"/>
                </a:cubicBezTo>
                <a:cubicBezTo>
                  <a:pt x="8579" y="1549"/>
                  <a:pt x="8684" y="1361"/>
                  <a:pt x="8788" y="1173"/>
                </a:cubicBezTo>
                <a:cubicBezTo>
                  <a:pt x="8851" y="1068"/>
                  <a:pt x="8872" y="984"/>
                  <a:pt x="8893" y="922"/>
                </a:cubicBezTo>
                <a:cubicBezTo>
                  <a:pt x="8914" y="859"/>
                  <a:pt x="8914" y="838"/>
                  <a:pt x="8956" y="817"/>
                </a:cubicBezTo>
                <a:cubicBezTo>
                  <a:pt x="8956" y="775"/>
                  <a:pt x="8977" y="733"/>
                  <a:pt x="8977" y="712"/>
                </a:cubicBezTo>
                <a:cubicBezTo>
                  <a:pt x="9019" y="566"/>
                  <a:pt x="9060" y="461"/>
                  <a:pt x="9081" y="398"/>
                </a:cubicBezTo>
                <a:cubicBezTo>
                  <a:pt x="9102" y="315"/>
                  <a:pt x="9102" y="294"/>
                  <a:pt x="9102" y="294"/>
                </a:cubicBezTo>
                <a:cubicBezTo>
                  <a:pt x="9123" y="126"/>
                  <a:pt x="9123" y="1"/>
                  <a:pt x="9102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3"/>
          <p:cNvSpPr/>
          <p:nvPr/>
        </p:nvSpPr>
        <p:spPr>
          <a:xfrm flipH="1">
            <a:off x="605912" y="3548820"/>
            <a:ext cx="146708" cy="293019"/>
          </a:xfrm>
          <a:custGeom>
            <a:rect b="b" l="l" r="r" t="t"/>
            <a:pathLst>
              <a:path extrusionOk="0" h="8109" w="4060">
                <a:moveTo>
                  <a:pt x="296" y="0"/>
                </a:moveTo>
                <a:cubicBezTo>
                  <a:pt x="269" y="0"/>
                  <a:pt x="240" y="3"/>
                  <a:pt x="210" y="11"/>
                </a:cubicBezTo>
                <a:cubicBezTo>
                  <a:pt x="84" y="53"/>
                  <a:pt x="1" y="158"/>
                  <a:pt x="42" y="262"/>
                </a:cubicBezTo>
                <a:cubicBezTo>
                  <a:pt x="42" y="262"/>
                  <a:pt x="42" y="388"/>
                  <a:pt x="63" y="597"/>
                </a:cubicBezTo>
                <a:cubicBezTo>
                  <a:pt x="84" y="702"/>
                  <a:pt x="84" y="827"/>
                  <a:pt x="105" y="994"/>
                </a:cubicBezTo>
                <a:cubicBezTo>
                  <a:pt x="147" y="1141"/>
                  <a:pt x="168" y="1308"/>
                  <a:pt x="189" y="1476"/>
                </a:cubicBezTo>
                <a:cubicBezTo>
                  <a:pt x="273" y="1852"/>
                  <a:pt x="377" y="2292"/>
                  <a:pt x="503" y="2731"/>
                </a:cubicBezTo>
                <a:cubicBezTo>
                  <a:pt x="670" y="3191"/>
                  <a:pt x="838" y="3652"/>
                  <a:pt x="1047" y="4133"/>
                </a:cubicBezTo>
                <a:lnTo>
                  <a:pt x="1130" y="4300"/>
                </a:lnTo>
                <a:lnTo>
                  <a:pt x="1214" y="4489"/>
                </a:lnTo>
                <a:cubicBezTo>
                  <a:pt x="1256" y="4593"/>
                  <a:pt x="1319" y="4698"/>
                  <a:pt x="1361" y="4823"/>
                </a:cubicBezTo>
                <a:lnTo>
                  <a:pt x="1674" y="5451"/>
                </a:lnTo>
                <a:cubicBezTo>
                  <a:pt x="1779" y="5660"/>
                  <a:pt x="1863" y="5849"/>
                  <a:pt x="1947" y="6037"/>
                </a:cubicBezTo>
                <a:cubicBezTo>
                  <a:pt x="2030" y="6225"/>
                  <a:pt x="2093" y="6372"/>
                  <a:pt x="2156" y="6539"/>
                </a:cubicBezTo>
                <a:cubicBezTo>
                  <a:pt x="2260" y="6853"/>
                  <a:pt x="2344" y="7083"/>
                  <a:pt x="2365" y="7272"/>
                </a:cubicBezTo>
                <a:cubicBezTo>
                  <a:pt x="2386" y="7418"/>
                  <a:pt x="2386" y="7502"/>
                  <a:pt x="2386" y="7502"/>
                </a:cubicBezTo>
                <a:cubicBezTo>
                  <a:pt x="2386" y="7627"/>
                  <a:pt x="2491" y="7711"/>
                  <a:pt x="2616" y="7795"/>
                </a:cubicBezTo>
                <a:cubicBezTo>
                  <a:pt x="2679" y="7836"/>
                  <a:pt x="2783" y="7899"/>
                  <a:pt x="2867" y="7920"/>
                </a:cubicBezTo>
                <a:cubicBezTo>
                  <a:pt x="2930" y="7962"/>
                  <a:pt x="3035" y="8025"/>
                  <a:pt x="3139" y="8046"/>
                </a:cubicBezTo>
                <a:cubicBezTo>
                  <a:pt x="3244" y="8067"/>
                  <a:pt x="3348" y="8108"/>
                  <a:pt x="3453" y="8108"/>
                </a:cubicBezTo>
                <a:cubicBezTo>
                  <a:pt x="3516" y="8108"/>
                  <a:pt x="3558" y="8067"/>
                  <a:pt x="3620" y="8046"/>
                </a:cubicBezTo>
                <a:cubicBezTo>
                  <a:pt x="3662" y="8025"/>
                  <a:pt x="3725" y="8004"/>
                  <a:pt x="3746" y="7962"/>
                </a:cubicBezTo>
                <a:cubicBezTo>
                  <a:pt x="3955" y="7899"/>
                  <a:pt x="4060" y="7627"/>
                  <a:pt x="4018" y="7376"/>
                </a:cubicBezTo>
                <a:cubicBezTo>
                  <a:pt x="4018" y="7376"/>
                  <a:pt x="3976" y="7209"/>
                  <a:pt x="3934" y="6958"/>
                </a:cubicBezTo>
                <a:cubicBezTo>
                  <a:pt x="3871" y="6686"/>
                  <a:pt x="3746" y="6351"/>
                  <a:pt x="3599" y="5974"/>
                </a:cubicBezTo>
                <a:cubicBezTo>
                  <a:pt x="3516" y="5807"/>
                  <a:pt x="3411" y="5619"/>
                  <a:pt x="3307" y="5409"/>
                </a:cubicBezTo>
                <a:cubicBezTo>
                  <a:pt x="3202" y="5221"/>
                  <a:pt x="3097" y="5012"/>
                  <a:pt x="2972" y="4803"/>
                </a:cubicBezTo>
                <a:cubicBezTo>
                  <a:pt x="2825" y="4593"/>
                  <a:pt x="2700" y="4384"/>
                  <a:pt x="2574" y="4196"/>
                </a:cubicBezTo>
                <a:cubicBezTo>
                  <a:pt x="2491" y="4091"/>
                  <a:pt x="2449" y="3987"/>
                  <a:pt x="2365" y="3882"/>
                </a:cubicBezTo>
                <a:lnTo>
                  <a:pt x="2260" y="3735"/>
                </a:lnTo>
                <a:lnTo>
                  <a:pt x="2177" y="3568"/>
                </a:lnTo>
                <a:cubicBezTo>
                  <a:pt x="1926" y="3191"/>
                  <a:pt x="1716" y="2773"/>
                  <a:pt x="1507" y="2375"/>
                </a:cubicBezTo>
                <a:cubicBezTo>
                  <a:pt x="1319" y="1978"/>
                  <a:pt x="1110" y="1622"/>
                  <a:pt x="984" y="1266"/>
                </a:cubicBezTo>
                <a:cubicBezTo>
                  <a:pt x="900" y="1120"/>
                  <a:pt x="838" y="953"/>
                  <a:pt x="796" y="827"/>
                </a:cubicBezTo>
                <a:cubicBezTo>
                  <a:pt x="733" y="702"/>
                  <a:pt x="691" y="576"/>
                  <a:pt x="670" y="471"/>
                </a:cubicBezTo>
                <a:cubicBezTo>
                  <a:pt x="586" y="262"/>
                  <a:pt x="566" y="158"/>
                  <a:pt x="566" y="158"/>
                </a:cubicBezTo>
                <a:cubicBezTo>
                  <a:pt x="514" y="72"/>
                  <a:pt x="420" y="0"/>
                  <a:pt x="296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3"/>
          <p:cNvSpPr/>
          <p:nvPr/>
        </p:nvSpPr>
        <p:spPr>
          <a:xfrm flipH="1">
            <a:off x="645227" y="3598541"/>
            <a:ext cx="101359" cy="240840"/>
          </a:xfrm>
          <a:custGeom>
            <a:rect b="b" l="l" r="r" t="t"/>
            <a:pathLst>
              <a:path extrusionOk="0" h="6665" w="2805">
                <a:moveTo>
                  <a:pt x="341" y="0"/>
                </a:moveTo>
                <a:cubicBezTo>
                  <a:pt x="292" y="0"/>
                  <a:pt x="239" y="12"/>
                  <a:pt x="189" y="37"/>
                </a:cubicBezTo>
                <a:cubicBezTo>
                  <a:pt x="43" y="79"/>
                  <a:pt x="1" y="183"/>
                  <a:pt x="1" y="267"/>
                </a:cubicBezTo>
                <a:cubicBezTo>
                  <a:pt x="1" y="267"/>
                  <a:pt x="22" y="372"/>
                  <a:pt x="43" y="518"/>
                </a:cubicBezTo>
                <a:cubicBezTo>
                  <a:pt x="106" y="686"/>
                  <a:pt x="147" y="937"/>
                  <a:pt x="231" y="1209"/>
                </a:cubicBezTo>
                <a:cubicBezTo>
                  <a:pt x="315" y="1502"/>
                  <a:pt x="419" y="1815"/>
                  <a:pt x="503" y="2150"/>
                </a:cubicBezTo>
                <a:cubicBezTo>
                  <a:pt x="566" y="2485"/>
                  <a:pt x="671" y="2820"/>
                  <a:pt x="733" y="3196"/>
                </a:cubicBezTo>
                <a:lnTo>
                  <a:pt x="754" y="3322"/>
                </a:lnTo>
                <a:lnTo>
                  <a:pt x="754" y="3406"/>
                </a:lnTo>
                <a:lnTo>
                  <a:pt x="775" y="3489"/>
                </a:lnTo>
                <a:cubicBezTo>
                  <a:pt x="817" y="3594"/>
                  <a:pt x="838" y="3699"/>
                  <a:pt x="838" y="3761"/>
                </a:cubicBezTo>
                <a:cubicBezTo>
                  <a:pt x="880" y="3950"/>
                  <a:pt x="922" y="4138"/>
                  <a:pt x="963" y="4326"/>
                </a:cubicBezTo>
                <a:cubicBezTo>
                  <a:pt x="984" y="4494"/>
                  <a:pt x="1047" y="4661"/>
                  <a:pt x="1068" y="4787"/>
                </a:cubicBezTo>
                <a:cubicBezTo>
                  <a:pt x="1089" y="4954"/>
                  <a:pt x="1131" y="5080"/>
                  <a:pt x="1152" y="5205"/>
                </a:cubicBezTo>
                <a:cubicBezTo>
                  <a:pt x="1173" y="5477"/>
                  <a:pt x="1194" y="5644"/>
                  <a:pt x="1173" y="5749"/>
                </a:cubicBezTo>
                <a:lnTo>
                  <a:pt x="1173" y="5854"/>
                </a:lnTo>
                <a:lnTo>
                  <a:pt x="1173" y="5896"/>
                </a:lnTo>
                <a:cubicBezTo>
                  <a:pt x="1152" y="5958"/>
                  <a:pt x="1235" y="6000"/>
                  <a:pt x="1361" y="6105"/>
                </a:cubicBezTo>
                <a:cubicBezTo>
                  <a:pt x="1403" y="6147"/>
                  <a:pt x="1487" y="6209"/>
                  <a:pt x="1549" y="6272"/>
                </a:cubicBezTo>
                <a:cubicBezTo>
                  <a:pt x="1612" y="6356"/>
                  <a:pt x="1675" y="6440"/>
                  <a:pt x="1780" y="6481"/>
                </a:cubicBezTo>
                <a:cubicBezTo>
                  <a:pt x="1863" y="6565"/>
                  <a:pt x="1968" y="6628"/>
                  <a:pt x="2031" y="6649"/>
                </a:cubicBezTo>
                <a:cubicBezTo>
                  <a:pt x="2083" y="6659"/>
                  <a:pt x="2135" y="6664"/>
                  <a:pt x="2188" y="6664"/>
                </a:cubicBezTo>
                <a:cubicBezTo>
                  <a:pt x="2240" y="6664"/>
                  <a:pt x="2292" y="6659"/>
                  <a:pt x="2344" y="6649"/>
                </a:cubicBezTo>
                <a:cubicBezTo>
                  <a:pt x="2356" y="6650"/>
                  <a:pt x="2368" y="6650"/>
                  <a:pt x="2379" y="6650"/>
                </a:cubicBezTo>
                <a:cubicBezTo>
                  <a:pt x="2611" y="6650"/>
                  <a:pt x="2765" y="6449"/>
                  <a:pt x="2805" y="6209"/>
                </a:cubicBezTo>
                <a:lnTo>
                  <a:pt x="2805" y="6105"/>
                </a:lnTo>
                <a:lnTo>
                  <a:pt x="2805" y="5833"/>
                </a:lnTo>
                <a:cubicBezTo>
                  <a:pt x="2805" y="5603"/>
                  <a:pt x="2742" y="5310"/>
                  <a:pt x="2700" y="4996"/>
                </a:cubicBezTo>
                <a:cubicBezTo>
                  <a:pt x="2658" y="4849"/>
                  <a:pt x="2616" y="4682"/>
                  <a:pt x="2554" y="4494"/>
                </a:cubicBezTo>
                <a:cubicBezTo>
                  <a:pt x="2512" y="4347"/>
                  <a:pt x="2449" y="4159"/>
                  <a:pt x="2386" y="3971"/>
                </a:cubicBezTo>
                <a:cubicBezTo>
                  <a:pt x="2324" y="3803"/>
                  <a:pt x="2240" y="3636"/>
                  <a:pt x="2177" y="3447"/>
                </a:cubicBezTo>
                <a:cubicBezTo>
                  <a:pt x="2135" y="3385"/>
                  <a:pt x="2114" y="3301"/>
                  <a:pt x="2072" y="3196"/>
                </a:cubicBezTo>
                <a:lnTo>
                  <a:pt x="2031" y="3134"/>
                </a:lnTo>
                <a:lnTo>
                  <a:pt x="2010" y="3071"/>
                </a:lnTo>
                <a:lnTo>
                  <a:pt x="1968" y="2903"/>
                </a:lnTo>
                <a:cubicBezTo>
                  <a:pt x="1821" y="2506"/>
                  <a:pt x="1654" y="2150"/>
                  <a:pt x="1487" y="1815"/>
                </a:cubicBezTo>
                <a:cubicBezTo>
                  <a:pt x="1340" y="1460"/>
                  <a:pt x="1152" y="1188"/>
                  <a:pt x="984" y="916"/>
                </a:cubicBezTo>
                <a:cubicBezTo>
                  <a:pt x="838" y="686"/>
                  <a:pt x="733" y="476"/>
                  <a:pt x="650" y="309"/>
                </a:cubicBezTo>
                <a:cubicBezTo>
                  <a:pt x="566" y="162"/>
                  <a:pt x="524" y="79"/>
                  <a:pt x="524" y="79"/>
                </a:cubicBezTo>
                <a:cubicBezTo>
                  <a:pt x="486" y="28"/>
                  <a:pt x="417" y="0"/>
                  <a:pt x="341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3"/>
          <p:cNvSpPr/>
          <p:nvPr/>
        </p:nvSpPr>
        <p:spPr>
          <a:xfrm flipH="1">
            <a:off x="469068" y="3748031"/>
            <a:ext cx="241960" cy="121016"/>
          </a:xfrm>
          <a:custGeom>
            <a:rect b="b" l="l" r="r" t="t"/>
            <a:pathLst>
              <a:path extrusionOk="0" h="3349" w="6696">
                <a:moveTo>
                  <a:pt x="3348" y="1"/>
                </a:moveTo>
                <a:cubicBezTo>
                  <a:pt x="1528" y="1"/>
                  <a:pt x="0" y="1487"/>
                  <a:pt x="0" y="3349"/>
                </a:cubicBezTo>
                <a:lnTo>
                  <a:pt x="6696" y="3349"/>
                </a:lnTo>
                <a:cubicBezTo>
                  <a:pt x="6696" y="1487"/>
                  <a:pt x="5210" y="1"/>
                  <a:pt x="3348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3"/>
          <p:cNvSpPr/>
          <p:nvPr/>
        </p:nvSpPr>
        <p:spPr>
          <a:xfrm flipH="1">
            <a:off x="625569" y="3785106"/>
            <a:ext cx="170160" cy="84700"/>
          </a:xfrm>
          <a:custGeom>
            <a:rect b="b" l="l" r="r" t="t"/>
            <a:pathLst>
              <a:path extrusionOk="0" h="2344" w="4709">
                <a:moveTo>
                  <a:pt x="2344" y="0"/>
                </a:moveTo>
                <a:cubicBezTo>
                  <a:pt x="1068" y="0"/>
                  <a:pt x="1" y="1046"/>
                  <a:pt x="22" y="2344"/>
                </a:cubicBezTo>
                <a:lnTo>
                  <a:pt x="4709" y="2344"/>
                </a:lnTo>
                <a:cubicBezTo>
                  <a:pt x="4709" y="1046"/>
                  <a:pt x="3663" y="0"/>
                  <a:pt x="2344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3"/>
          <p:cNvSpPr/>
          <p:nvPr/>
        </p:nvSpPr>
        <p:spPr>
          <a:xfrm flipH="1">
            <a:off x="340537" y="3825179"/>
            <a:ext cx="86977" cy="43868"/>
          </a:xfrm>
          <a:custGeom>
            <a:rect b="b" l="l" r="r" t="t"/>
            <a:pathLst>
              <a:path extrusionOk="0" h="1214" w="2407">
                <a:moveTo>
                  <a:pt x="1214" y="0"/>
                </a:moveTo>
                <a:cubicBezTo>
                  <a:pt x="524" y="0"/>
                  <a:pt x="1" y="565"/>
                  <a:pt x="1" y="1214"/>
                </a:cubicBezTo>
                <a:lnTo>
                  <a:pt x="2407" y="1214"/>
                </a:lnTo>
                <a:cubicBezTo>
                  <a:pt x="2407" y="565"/>
                  <a:pt x="1863" y="0"/>
                  <a:pt x="1214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43"/>
          <p:cNvGrpSpPr/>
          <p:nvPr/>
        </p:nvGrpSpPr>
        <p:grpSpPr>
          <a:xfrm>
            <a:off x="2594852" y="2351201"/>
            <a:ext cx="2907502" cy="1518606"/>
            <a:chOff x="4576052" y="2351201"/>
            <a:chExt cx="2907502" cy="1518606"/>
          </a:xfrm>
        </p:grpSpPr>
        <p:sp>
          <p:nvSpPr>
            <p:cNvPr id="671" name="Google Shape;671;p43"/>
            <p:cNvSpPr/>
            <p:nvPr/>
          </p:nvSpPr>
          <p:spPr>
            <a:xfrm flipH="1">
              <a:off x="5316999" y="2876855"/>
              <a:ext cx="353870" cy="344511"/>
            </a:xfrm>
            <a:custGeom>
              <a:rect b="b" l="l" r="r" t="t"/>
              <a:pathLst>
                <a:path extrusionOk="0" h="9534" w="9793">
                  <a:moveTo>
                    <a:pt x="4897" y="0"/>
                  </a:moveTo>
                  <a:cubicBezTo>
                    <a:pt x="2362" y="0"/>
                    <a:pt x="249" y="2007"/>
                    <a:pt x="147" y="4546"/>
                  </a:cubicBezTo>
                  <a:cubicBezTo>
                    <a:pt x="0" y="7183"/>
                    <a:pt x="2051" y="9401"/>
                    <a:pt x="4666" y="9526"/>
                  </a:cubicBezTo>
                  <a:cubicBezTo>
                    <a:pt x="4755" y="9531"/>
                    <a:pt x="4844" y="9534"/>
                    <a:pt x="4932" y="9534"/>
                  </a:cubicBezTo>
                  <a:cubicBezTo>
                    <a:pt x="7450" y="9534"/>
                    <a:pt x="9526" y="7534"/>
                    <a:pt x="9667" y="5007"/>
                  </a:cubicBezTo>
                  <a:cubicBezTo>
                    <a:pt x="9793" y="2370"/>
                    <a:pt x="7742" y="152"/>
                    <a:pt x="5127" y="6"/>
                  </a:cubicBezTo>
                  <a:cubicBezTo>
                    <a:pt x="5050" y="2"/>
                    <a:pt x="4973" y="0"/>
                    <a:pt x="4897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 flipH="1">
              <a:off x="5834162" y="2962278"/>
              <a:ext cx="353111" cy="344475"/>
            </a:xfrm>
            <a:custGeom>
              <a:rect b="b" l="l" r="r" t="t"/>
              <a:pathLst>
                <a:path extrusionOk="0" h="9533" w="9772">
                  <a:moveTo>
                    <a:pt x="4893" y="1"/>
                  </a:moveTo>
                  <a:cubicBezTo>
                    <a:pt x="2341" y="1"/>
                    <a:pt x="248" y="1987"/>
                    <a:pt x="126" y="4526"/>
                  </a:cubicBezTo>
                  <a:cubicBezTo>
                    <a:pt x="1" y="7162"/>
                    <a:pt x="2030" y="9401"/>
                    <a:pt x="4646" y="9527"/>
                  </a:cubicBezTo>
                  <a:cubicBezTo>
                    <a:pt x="4723" y="9530"/>
                    <a:pt x="4801" y="9532"/>
                    <a:pt x="4877" y="9532"/>
                  </a:cubicBezTo>
                  <a:cubicBezTo>
                    <a:pt x="7412" y="9532"/>
                    <a:pt x="9525" y="7546"/>
                    <a:pt x="9646" y="5007"/>
                  </a:cubicBezTo>
                  <a:cubicBezTo>
                    <a:pt x="9772" y="2350"/>
                    <a:pt x="7742" y="132"/>
                    <a:pt x="5127" y="6"/>
                  </a:cubicBezTo>
                  <a:cubicBezTo>
                    <a:pt x="5049" y="3"/>
                    <a:pt x="4971" y="1"/>
                    <a:pt x="4893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 flipH="1">
              <a:off x="5384281" y="2351201"/>
              <a:ext cx="709980" cy="691949"/>
            </a:xfrm>
            <a:custGeom>
              <a:rect b="b" l="l" r="r" t="t"/>
              <a:pathLst>
                <a:path extrusionOk="0" h="19149" w="19648">
                  <a:moveTo>
                    <a:pt x="9813" y="0"/>
                  </a:moveTo>
                  <a:cubicBezTo>
                    <a:pt x="4742" y="0"/>
                    <a:pt x="516" y="3995"/>
                    <a:pt x="272" y="9134"/>
                  </a:cubicBezTo>
                  <a:cubicBezTo>
                    <a:pt x="0" y="14406"/>
                    <a:pt x="4080" y="18884"/>
                    <a:pt x="9374" y="19135"/>
                  </a:cubicBezTo>
                  <a:cubicBezTo>
                    <a:pt x="9541" y="19144"/>
                    <a:pt x="9707" y="19148"/>
                    <a:pt x="9872" y="19148"/>
                  </a:cubicBezTo>
                  <a:cubicBezTo>
                    <a:pt x="14926" y="19148"/>
                    <a:pt x="19133" y="15160"/>
                    <a:pt x="19396" y="10033"/>
                  </a:cubicBezTo>
                  <a:cubicBezTo>
                    <a:pt x="19648" y="4761"/>
                    <a:pt x="15567" y="283"/>
                    <a:pt x="10274" y="11"/>
                  </a:cubicBezTo>
                  <a:cubicBezTo>
                    <a:pt x="10119" y="4"/>
                    <a:pt x="9966" y="0"/>
                    <a:pt x="9813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3"/>
            <p:cNvSpPr/>
            <p:nvPr/>
          </p:nvSpPr>
          <p:spPr>
            <a:xfrm flipH="1">
              <a:off x="5683697" y="2628175"/>
              <a:ext cx="83183" cy="1238599"/>
            </a:xfrm>
            <a:custGeom>
              <a:rect b="b" l="l" r="r" t="t"/>
              <a:pathLst>
                <a:path extrusionOk="0" h="34277" w="2302">
                  <a:moveTo>
                    <a:pt x="1044" y="1"/>
                  </a:moveTo>
                  <a:cubicBezTo>
                    <a:pt x="1038" y="1"/>
                    <a:pt x="1032" y="2"/>
                    <a:pt x="1025" y="4"/>
                  </a:cubicBezTo>
                  <a:cubicBezTo>
                    <a:pt x="879" y="25"/>
                    <a:pt x="753" y="360"/>
                    <a:pt x="670" y="778"/>
                  </a:cubicBezTo>
                  <a:cubicBezTo>
                    <a:pt x="670" y="778"/>
                    <a:pt x="670" y="799"/>
                    <a:pt x="649" y="862"/>
                  </a:cubicBezTo>
                  <a:cubicBezTo>
                    <a:pt x="649" y="904"/>
                    <a:pt x="628" y="1008"/>
                    <a:pt x="628" y="1113"/>
                  </a:cubicBezTo>
                  <a:cubicBezTo>
                    <a:pt x="607" y="1364"/>
                    <a:pt x="565" y="1699"/>
                    <a:pt x="523" y="2117"/>
                  </a:cubicBezTo>
                  <a:cubicBezTo>
                    <a:pt x="440" y="2975"/>
                    <a:pt x="356" y="4210"/>
                    <a:pt x="356" y="5674"/>
                  </a:cubicBezTo>
                  <a:cubicBezTo>
                    <a:pt x="356" y="7139"/>
                    <a:pt x="440" y="8855"/>
                    <a:pt x="565" y="10696"/>
                  </a:cubicBezTo>
                  <a:cubicBezTo>
                    <a:pt x="628" y="11617"/>
                    <a:pt x="712" y="12558"/>
                    <a:pt x="774" y="13500"/>
                  </a:cubicBezTo>
                  <a:cubicBezTo>
                    <a:pt x="858" y="14420"/>
                    <a:pt x="942" y="15425"/>
                    <a:pt x="984" y="16366"/>
                  </a:cubicBezTo>
                  <a:cubicBezTo>
                    <a:pt x="984" y="16597"/>
                    <a:pt x="1025" y="16848"/>
                    <a:pt x="1025" y="17078"/>
                  </a:cubicBezTo>
                  <a:lnTo>
                    <a:pt x="1025" y="17768"/>
                  </a:lnTo>
                  <a:lnTo>
                    <a:pt x="1025" y="19191"/>
                  </a:lnTo>
                  <a:cubicBezTo>
                    <a:pt x="1025" y="19421"/>
                    <a:pt x="1025" y="19672"/>
                    <a:pt x="984" y="19902"/>
                  </a:cubicBezTo>
                  <a:cubicBezTo>
                    <a:pt x="984" y="20133"/>
                    <a:pt x="963" y="20363"/>
                    <a:pt x="963" y="20593"/>
                  </a:cubicBezTo>
                  <a:cubicBezTo>
                    <a:pt x="942" y="21074"/>
                    <a:pt x="942" y="21514"/>
                    <a:pt x="921" y="21995"/>
                  </a:cubicBezTo>
                  <a:cubicBezTo>
                    <a:pt x="858" y="22895"/>
                    <a:pt x="837" y="23773"/>
                    <a:pt x="774" y="24610"/>
                  </a:cubicBezTo>
                  <a:cubicBezTo>
                    <a:pt x="753" y="25029"/>
                    <a:pt x="753" y="25447"/>
                    <a:pt x="733" y="25824"/>
                  </a:cubicBezTo>
                  <a:cubicBezTo>
                    <a:pt x="733" y="26033"/>
                    <a:pt x="712" y="26221"/>
                    <a:pt x="712" y="26410"/>
                  </a:cubicBezTo>
                  <a:lnTo>
                    <a:pt x="712" y="26535"/>
                  </a:lnTo>
                  <a:lnTo>
                    <a:pt x="712" y="26703"/>
                  </a:lnTo>
                  <a:lnTo>
                    <a:pt x="712" y="26975"/>
                  </a:lnTo>
                  <a:cubicBezTo>
                    <a:pt x="712" y="27707"/>
                    <a:pt x="733" y="28376"/>
                    <a:pt x="733" y="28941"/>
                  </a:cubicBezTo>
                  <a:cubicBezTo>
                    <a:pt x="733" y="29527"/>
                    <a:pt x="712" y="30009"/>
                    <a:pt x="670" y="30427"/>
                  </a:cubicBezTo>
                  <a:cubicBezTo>
                    <a:pt x="649" y="30845"/>
                    <a:pt x="628" y="31159"/>
                    <a:pt x="565" y="31369"/>
                  </a:cubicBezTo>
                  <a:cubicBezTo>
                    <a:pt x="544" y="31473"/>
                    <a:pt x="544" y="31557"/>
                    <a:pt x="544" y="31620"/>
                  </a:cubicBezTo>
                  <a:cubicBezTo>
                    <a:pt x="544" y="31662"/>
                    <a:pt x="523" y="31682"/>
                    <a:pt x="523" y="31682"/>
                  </a:cubicBezTo>
                  <a:cubicBezTo>
                    <a:pt x="461" y="32038"/>
                    <a:pt x="419" y="32352"/>
                    <a:pt x="356" y="32603"/>
                  </a:cubicBezTo>
                  <a:cubicBezTo>
                    <a:pt x="314" y="32875"/>
                    <a:pt x="251" y="33105"/>
                    <a:pt x="230" y="33294"/>
                  </a:cubicBezTo>
                  <a:cubicBezTo>
                    <a:pt x="230" y="33314"/>
                    <a:pt x="230" y="33335"/>
                    <a:pt x="209" y="33356"/>
                  </a:cubicBezTo>
                  <a:cubicBezTo>
                    <a:pt x="209" y="33398"/>
                    <a:pt x="209" y="33398"/>
                    <a:pt x="189" y="33419"/>
                  </a:cubicBezTo>
                  <a:cubicBezTo>
                    <a:pt x="189" y="33461"/>
                    <a:pt x="147" y="33503"/>
                    <a:pt x="147" y="33524"/>
                  </a:cubicBezTo>
                  <a:cubicBezTo>
                    <a:pt x="147" y="33545"/>
                    <a:pt x="126" y="33607"/>
                    <a:pt x="126" y="33628"/>
                  </a:cubicBezTo>
                  <a:cubicBezTo>
                    <a:pt x="126" y="33649"/>
                    <a:pt x="105" y="33670"/>
                    <a:pt x="105" y="33733"/>
                  </a:cubicBezTo>
                  <a:cubicBezTo>
                    <a:pt x="105" y="33754"/>
                    <a:pt x="105" y="33754"/>
                    <a:pt x="84" y="33775"/>
                  </a:cubicBezTo>
                  <a:cubicBezTo>
                    <a:pt x="84" y="33817"/>
                    <a:pt x="84" y="33817"/>
                    <a:pt x="42" y="33838"/>
                  </a:cubicBezTo>
                  <a:cubicBezTo>
                    <a:pt x="42" y="33858"/>
                    <a:pt x="21" y="33879"/>
                    <a:pt x="21" y="33921"/>
                  </a:cubicBezTo>
                  <a:cubicBezTo>
                    <a:pt x="21" y="33963"/>
                    <a:pt x="0" y="34026"/>
                    <a:pt x="21" y="34068"/>
                  </a:cubicBezTo>
                  <a:cubicBezTo>
                    <a:pt x="42" y="34172"/>
                    <a:pt x="147" y="34256"/>
                    <a:pt x="335" y="34277"/>
                  </a:cubicBezTo>
                  <a:cubicBezTo>
                    <a:pt x="523" y="34277"/>
                    <a:pt x="816" y="34193"/>
                    <a:pt x="1046" y="33984"/>
                  </a:cubicBezTo>
                  <a:cubicBezTo>
                    <a:pt x="1297" y="33775"/>
                    <a:pt x="1507" y="33503"/>
                    <a:pt x="1674" y="33147"/>
                  </a:cubicBezTo>
                  <a:cubicBezTo>
                    <a:pt x="1821" y="32812"/>
                    <a:pt x="1967" y="32457"/>
                    <a:pt x="2009" y="32059"/>
                  </a:cubicBezTo>
                  <a:lnTo>
                    <a:pt x="2009" y="32059"/>
                  </a:lnTo>
                  <a:cubicBezTo>
                    <a:pt x="1996" y="32063"/>
                    <a:pt x="1986" y="32065"/>
                    <a:pt x="1978" y="32065"/>
                  </a:cubicBezTo>
                  <a:cubicBezTo>
                    <a:pt x="1946" y="32065"/>
                    <a:pt x="1946" y="32038"/>
                    <a:pt x="1946" y="32038"/>
                  </a:cubicBezTo>
                  <a:cubicBezTo>
                    <a:pt x="1946" y="32038"/>
                    <a:pt x="1946" y="32017"/>
                    <a:pt x="1988" y="31934"/>
                  </a:cubicBezTo>
                  <a:cubicBezTo>
                    <a:pt x="1988" y="31871"/>
                    <a:pt x="2009" y="31766"/>
                    <a:pt x="2030" y="31641"/>
                  </a:cubicBezTo>
                  <a:cubicBezTo>
                    <a:pt x="2051" y="31410"/>
                    <a:pt x="2113" y="31034"/>
                    <a:pt x="2134" y="30594"/>
                  </a:cubicBezTo>
                  <a:cubicBezTo>
                    <a:pt x="2155" y="30155"/>
                    <a:pt x="2197" y="29632"/>
                    <a:pt x="2197" y="29004"/>
                  </a:cubicBezTo>
                  <a:cubicBezTo>
                    <a:pt x="2197" y="28397"/>
                    <a:pt x="2155" y="27728"/>
                    <a:pt x="2134" y="26996"/>
                  </a:cubicBezTo>
                  <a:lnTo>
                    <a:pt x="2134" y="26724"/>
                  </a:lnTo>
                  <a:lnTo>
                    <a:pt x="2134" y="26472"/>
                  </a:lnTo>
                  <a:cubicBezTo>
                    <a:pt x="2134" y="26284"/>
                    <a:pt x="2134" y="26075"/>
                    <a:pt x="2155" y="25887"/>
                  </a:cubicBezTo>
                  <a:cubicBezTo>
                    <a:pt x="2155" y="25489"/>
                    <a:pt x="2197" y="25112"/>
                    <a:pt x="2197" y="24694"/>
                  </a:cubicBezTo>
                  <a:cubicBezTo>
                    <a:pt x="2218" y="23857"/>
                    <a:pt x="2239" y="22957"/>
                    <a:pt x="2260" y="22037"/>
                  </a:cubicBezTo>
                  <a:cubicBezTo>
                    <a:pt x="2260" y="21597"/>
                    <a:pt x="2260" y="21137"/>
                    <a:pt x="2302" y="20656"/>
                  </a:cubicBezTo>
                  <a:lnTo>
                    <a:pt x="2302" y="19944"/>
                  </a:lnTo>
                  <a:lnTo>
                    <a:pt x="2302" y="19212"/>
                  </a:lnTo>
                  <a:cubicBezTo>
                    <a:pt x="2302" y="18731"/>
                    <a:pt x="2260" y="18249"/>
                    <a:pt x="2260" y="17747"/>
                  </a:cubicBezTo>
                  <a:cubicBezTo>
                    <a:pt x="2260" y="17517"/>
                    <a:pt x="2260" y="17266"/>
                    <a:pt x="2239" y="17015"/>
                  </a:cubicBezTo>
                  <a:cubicBezTo>
                    <a:pt x="2239" y="16785"/>
                    <a:pt x="2197" y="16534"/>
                    <a:pt x="2197" y="16283"/>
                  </a:cubicBezTo>
                  <a:cubicBezTo>
                    <a:pt x="2093" y="15299"/>
                    <a:pt x="1988" y="14337"/>
                    <a:pt x="1883" y="13395"/>
                  </a:cubicBezTo>
                  <a:cubicBezTo>
                    <a:pt x="1779" y="12454"/>
                    <a:pt x="1674" y="11512"/>
                    <a:pt x="1569" y="10591"/>
                  </a:cubicBezTo>
                  <a:cubicBezTo>
                    <a:pt x="1360" y="8792"/>
                    <a:pt x="1193" y="7076"/>
                    <a:pt x="1151" y="5653"/>
                  </a:cubicBezTo>
                  <a:cubicBezTo>
                    <a:pt x="1067" y="4210"/>
                    <a:pt x="1088" y="2996"/>
                    <a:pt x="1130" y="2138"/>
                  </a:cubicBezTo>
                  <a:cubicBezTo>
                    <a:pt x="1151" y="1720"/>
                    <a:pt x="1172" y="1385"/>
                    <a:pt x="1172" y="1176"/>
                  </a:cubicBezTo>
                  <a:cubicBezTo>
                    <a:pt x="1172" y="1071"/>
                    <a:pt x="1193" y="967"/>
                    <a:pt x="1193" y="904"/>
                  </a:cubicBezTo>
                  <a:lnTo>
                    <a:pt x="1193" y="841"/>
                  </a:lnTo>
                  <a:cubicBezTo>
                    <a:pt x="1252" y="364"/>
                    <a:pt x="1161" y="1"/>
                    <a:pt x="1044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3"/>
            <p:cNvSpPr/>
            <p:nvPr/>
          </p:nvSpPr>
          <p:spPr>
            <a:xfrm flipH="1">
              <a:off x="5617895" y="2688773"/>
              <a:ext cx="124051" cy="335008"/>
            </a:xfrm>
            <a:custGeom>
              <a:rect b="b" l="l" r="r" t="t"/>
              <a:pathLst>
                <a:path extrusionOk="0" h="9271" w="3433">
                  <a:moveTo>
                    <a:pt x="3328" y="1"/>
                  </a:moveTo>
                  <a:cubicBezTo>
                    <a:pt x="3286" y="1"/>
                    <a:pt x="3202" y="64"/>
                    <a:pt x="3181" y="168"/>
                  </a:cubicBezTo>
                  <a:cubicBezTo>
                    <a:pt x="3181" y="168"/>
                    <a:pt x="3118" y="315"/>
                    <a:pt x="3076" y="545"/>
                  </a:cubicBezTo>
                  <a:cubicBezTo>
                    <a:pt x="2993" y="775"/>
                    <a:pt x="2888" y="1089"/>
                    <a:pt x="2721" y="1466"/>
                  </a:cubicBezTo>
                  <a:cubicBezTo>
                    <a:pt x="2574" y="1821"/>
                    <a:pt x="2386" y="2261"/>
                    <a:pt x="2177" y="2742"/>
                  </a:cubicBezTo>
                  <a:cubicBezTo>
                    <a:pt x="1967" y="3202"/>
                    <a:pt x="1737" y="3704"/>
                    <a:pt x="1507" y="4207"/>
                  </a:cubicBezTo>
                  <a:cubicBezTo>
                    <a:pt x="1256" y="4709"/>
                    <a:pt x="1068" y="5190"/>
                    <a:pt x="859" y="5692"/>
                  </a:cubicBezTo>
                  <a:cubicBezTo>
                    <a:pt x="733" y="5922"/>
                    <a:pt x="670" y="6173"/>
                    <a:pt x="587" y="6404"/>
                  </a:cubicBezTo>
                  <a:cubicBezTo>
                    <a:pt x="545" y="6508"/>
                    <a:pt x="503" y="6634"/>
                    <a:pt x="482" y="6738"/>
                  </a:cubicBezTo>
                  <a:cubicBezTo>
                    <a:pt x="461" y="6843"/>
                    <a:pt x="440" y="6948"/>
                    <a:pt x="377" y="7052"/>
                  </a:cubicBezTo>
                  <a:cubicBezTo>
                    <a:pt x="356" y="7157"/>
                    <a:pt x="335" y="7261"/>
                    <a:pt x="294" y="7345"/>
                  </a:cubicBezTo>
                  <a:cubicBezTo>
                    <a:pt x="273" y="7450"/>
                    <a:pt x="252" y="7533"/>
                    <a:pt x="210" y="7596"/>
                  </a:cubicBezTo>
                  <a:cubicBezTo>
                    <a:pt x="189" y="7764"/>
                    <a:pt x="147" y="7910"/>
                    <a:pt x="105" y="8036"/>
                  </a:cubicBezTo>
                  <a:cubicBezTo>
                    <a:pt x="63" y="8287"/>
                    <a:pt x="43" y="8433"/>
                    <a:pt x="43" y="8433"/>
                  </a:cubicBezTo>
                  <a:cubicBezTo>
                    <a:pt x="43" y="8496"/>
                    <a:pt x="1" y="8538"/>
                    <a:pt x="1" y="8601"/>
                  </a:cubicBezTo>
                  <a:lnTo>
                    <a:pt x="1" y="8747"/>
                  </a:lnTo>
                  <a:cubicBezTo>
                    <a:pt x="1" y="8852"/>
                    <a:pt x="43" y="8935"/>
                    <a:pt x="63" y="9019"/>
                  </a:cubicBezTo>
                  <a:cubicBezTo>
                    <a:pt x="105" y="9166"/>
                    <a:pt x="189" y="9249"/>
                    <a:pt x="315" y="9270"/>
                  </a:cubicBezTo>
                  <a:cubicBezTo>
                    <a:pt x="419" y="9270"/>
                    <a:pt x="524" y="9228"/>
                    <a:pt x="607" y="9082"/>
                  </a:cubicBezTo>
                  <a:cubicBezTo>
                    <a:pt x="670" y="9040"/>
                    <a:pt x="691" y="8956"/>
                    <a:pt x="712" y="8873"/>
                  </a:cubicBezTo>
                  <a:cubicBezTo>
                    <a:pt x="733" y="8831"/>
                    <a:pt x="733" y="8810"/>
                    <a:pt x="733" y="8747"/>
                  </a:cubicBezTo>
                  <a:cubicBezTo>
                    <a:pt x="796" y="8705"/>
                    <a:pt x="817" y="8642"/>
                    <a:pt x="817" y="8559"/>
                  </a:cubicBezTo>
                  <a:cubicBezTo>
                    <a:pt x="817" y="8559"/>
                    <a:pt x="859" y="8433"/>
                    <a:pt x="879" y="8203"/>
                  </a:cubicBezTo>
                  <a:cubicBezTo>
                    <a:pt x="900" y="8098"/>
                    <a:pt x="921" y="7931"/>
                    <a:pt x="963" y="7785"/>
                  </a:cubicBezTo>
                  <a:cubicBezTo>
                    <a:pt x="984" y="7701"/>
                    <a:pt x="984" y="7638"/>
                    <a:pt x="1005" y="7513"/>
                  </a:cubicBezTo>
                  <a:cubicBezTo>
                    <a:pt x="1026" y="7450"/>
                    <a:pt x="1047" y="7345"/>
                    <a:pt x="1089" y="7241"/>
                  </a:cubicBezTo>
                  <a:lnTo>
                    <a:pt x="1172" y="6927"/>
                  </a:lnTo>
                  <a:cubicBezTo>
                    <a:pt x="1193" y="6822"/>
                    <a:pt x="1214" y="6717"/>
                    <a:pt x="1277" y="6613"/>
                  </a:cubicBezTo>
                  <a:cubicBezTo>
                    <a:pt x="1319" y="6404"/>
                    <a:pt x="1423" y="6153"/>
                    <a:pt x="1507" y="5922"/>
                  </a:cubicBezTo>
                  <a:cubicBezTo>
                    <a:pt x="1654" y="5462"/>
                    <a:pt x="1863" y="4939"/>
                    <a:pt x="2051" y="4437"/>
                  </a:cubicBezTo>
                  <a:cubicBezTo>
                    <a:pt x="2260" y="3935"/>
                    <a:pt x="2449" y="3412"/>
                    <a:pt x="2637" y="2930"/>
                  </a:cubicBezTo>
                  <a:cubicBezTo>
                    <a:pt x="2804" y="2428"/>
                    <a:pt x="2972" y="1989"/>
                    <a:pt x="3076" y="1591"/>
                  </a:cubicBezTo>
                  <a:cubicBezTo>
                    <a:pt x="3202" y="1194"/>
                    <a:pt x="3286" y="859"/>
                    <a:pt x="3328" y="629"/>
                  </a:cubicBezTo>
                  <a:cubicBezTo>
                    <a:pt x="3390" y="378"/>
                    <a:pt x="3411" y="252"/>
                    <a:pt x="3411" y="252"/>
                  </a:cubicBezTo>
                  <a:cubicBezTo>
                    <a:pt x="3432" y="127"/>
                    <a:pt x="3411" y="1"/>
                    <a:pt x="3328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3"/>
            <p:cNvSpPr/>
            <p:nvPr/>
          </p:nvSpPr>
          <p:spPr>
            <a:xfrm flipH="1">
              <a:off x="5732840" y="2685485"/>
              <a:ext cx="108152" cy="211245"/>
            </a:xfrm>
            <a:custGeom>
              <a:rect b="b" l="l" r="r" t="t"/>
              <a:pathLst>
                <a:path extrusionOk="0" h="5846" w="2993">
                  <a:moveTo>
                    <a:pt x="120" y="1"/>
                  </a:moveTo>
                  <a:cubicBezTo>
                    <a:pt x="106" y="1"/>
                    <a:pt x="94" y="3"/>
                    <a:pt x="84" y="8"/>
                  </a:cubicBezTo>
                  <a:cubicBezTo>
                    <a:pt x="22" y="29"/>
                    <a:pt x="1" y="113"/>
                    <a:pt x="22" y="197"/>
                  </a:cubicBezTo>
                  <a:cubicBezTo>
                    <a:pt x="22" y="197"/>
                    <a:pt x="63" y="259"/>
                    <a:pt x="126" y="427"/>
                  </a:cubicBezTo>
                  <a:cubicBezTo>
                    <a:pt x="189" y="573"/>
                    <a:pt x="294" y="782"/>
                    <a:pt x="398" y="1034"/>
                  </a:cubicBezTo>
                  <a:cubicBezTo>
                    <a:pt x="503" y="1264"/>
                    <a:pt x="649" y="1557"/>
                    <a:pt x="817" y="1870"/>
                  </a:cubicBezTo>
                  <a:lnTo>
                    <a:pt x="1277" y="2812"/>
                  </a:lnTo>
                  <a:cubicBezTo>
                    <a:pt x="1444" y="3126"/>
                    <a:pt x="1591" y="3461"/>
                    <a:pt x="1695" y="3754"/>
                  </a:cubicBezTo>
                  <a:cubicBezTo>
                    <a:pt x="1758" y="3900"/>
                    <a:pt x="1842" y="4026"/>
                    <a:pt x="1884" y="4193"/>
                  </a:cubicBezTo>
                  <a:cubicBezTo>
                    <a:pt x="1947" y="4319"/>
                    <a:pt x="1988" y="4444"/>
                    <a:pt x="2009" y="4591"/>
                  </a:cubicBezTo>
                  <a:cubicBezTo>
                    <a:pt x="2051" y="4716"/>
                    <a:pt x="2072" y="4821"/>
                    <a:pt x="2114" y="4925"/>
                  </a:cubicBezTo>
                  <a:cubicBezTo>
                    <a:pt x="2156" y="5030"/>
                    <a:pt x="2156" y="5114"/>
                    <a:pt x="2177" y="5176"/>
                  </a:cubicBezTo>
                  <a:cubicBezTo>
                    <a:pt x="2198" y="5260"/>
                    <a:pt x="2198" y="5323"/>
                    <a:pt x="2198" y="5344"/>
                  </a:cubicBezTo>
                  <a:lnTo>
                    <a:pt x="2198" y="5386"/>
                  </a:lnTo>
                  <a:cubicBezTo>
                    <a:pt x="2198" y="5448"/>
                    <a:pt x="2219" y="5490"/>
                    <a:pt x="2260" y="5553"/>
                  </a:cubicBezTo>
                  <a:cubicBezTo>
                    <a:pt x="2281" y="5595"/>
                    <a:pt x="2302" y="5658"/>
                    <a:pt x="2323" y="5679"/>
                  </a:cubicBezTo>
                  <a:cubicBezTo>
                    <a:pt x="2407" y="5762"/>
                    <a:pt x="2491" y="5804"/>
                    <a:pt x="2616" y="5846"/>
                  </a:cubicBezTo>
                  <a:cubicBezTo>
                    <a:pt x="2721" y="5846"/>
                    <a:pt x="2825" y="5783"/>
                    <a:pt x="2909" y="5699"/>
                  </a:cubicBezTo>
                  <a:cubicBezTo>
                    <a:pt x="2930" y="5658"/>
                    <a:pt x="2951" y="5595"/>
                    <a:pt x="2993" y="5532"/>
                  </a:cubicBezTo>
                  <a:cubicBezTo>
                    <a:pt x="2951" y="5469"/>
                    <a:pt x="2951" y="5386"/>
                    <a:pt x="2951" y="5323"/>
                  </a:cubicBezTo>
                  <a:lnTo>
                    <a:pt x="2951" y="5239"/>
                  </a:lnTo>
                  <a:cubicBezTo>
                    <a:pt x="2951" y="5176"/>
                    <a:pt x="2930" y="5135"/>
                    <a:pt x="2930" y="5030"/>
                  </a:cubicBezTo>
                  <a:cubicBezTo>
                    <a:pt x="2909" y="4946"/>
                    <a:pt x="2888" y="4842"/>
                    <a:pt x="2846" y="4716"/>
                  </a:cubicBezTo>
                  <a:cubicBezTo>
                    <a:pt x="2825" y="4611"/>
                    <a:pt x="2784" y="4486"/>
                    <a:pt x="2721" y="4339"/>
                  </a:cubicBezTo>
                  <a:cubicBezTo>
                    <a:pt x="2679" y="4214"/>
                    <a:pt x="2616" y="4067"/>
                    <a:pt x="2553" y="3921"/>
                  </a:cubicBezTo>
                  <a:cubicBezTo>
                    <a:pt x="2470" y="3775"/>
                    <a:pt x="2407" y="3607"/>
                    <a:pt x="2323" y="3482"/>
                  </a:cubicBezTo>
                  <a:cubicBezTo>
                    <a:pt x="2177" y="3168"/>
                    <a:pt x="1988" y="2854"/>
                    <a:pt x="1800" y="2540"/>
                  </a:cubicBezTo>
                  <a:cubicBezTo>
                    <a:pt x="1633" y="2226"/>
                    <a:pt x="1423" y="1912"/>
                    <a:pt x="1235" y="1619"/>
                  </a:cubicBezTo>
                  <a:cubicBezTo>
                    <a:pt x="1047" y="1347"/>
                    <a:pt x="859" y="1075"/>
                    <a:pt x="733" y="845"/>
                  </a:cubicBezTo>
                  <a:cubicBezTo>
                    <a:pt x="607" y="615"/>
                    <a:pt x="482" y="427"/>
                    <a:pt x="398" y="301"/>
                  </a:cubicBezTo>
                  <a:cubicBezTo>
                    <a:pt x="315" y="155"/>
                    <a:pt x="273" y="92"/>
                    <a:pt x="273" y="92"/>
                  </a:cubicBezTo>
                  <a:cubicBezTo>
                    <a:pt x="225" y="28"/>
                    <a:pt x="165" y="1"/>
                    <a:pt x="120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3"/>
            <p:cNvSpPr/>
            <p:nvPr/>
          </p:nvSpPr>
          <p:spPr>
            <a:xfrm flipH="1">
              <a:off x="5706353" y="3081812"/>
              <a:ext cx="351630" cy="324203"/>
            </a:xfrm>
            <a:custGeom>
              <a:rect b="b" l="l" r="r" t="t"/>
              <a:pathLst>
                <a:path extrusionOk="0" h="8972" w="9731">
                  <a:moveTo>
                    <a:pt x="68" y="0"/>
                  </a:moveTo>
                  <a:cubicBezTo>
                    <a:pt x="44" y="0"/>
                    <a:pt x="27" y="8"/>
                    <a:pt x="22" y="25"/>
                  </a:cubicBezTo>
                  <a:cubicBezTo>
                    <a:pt x="1" y="67"/>
                    <a:pt x="42" y="193"/>
                    <a:pt x="147" y="339"/>
                  </a:cubicBezTo>
                  <a:cubicBezTo>
                    <a:pt x="147" y="339"/>
                    <a:pt x="294" y="465"/>
                    <a:pt x="524" y="674"/>
                  </a:cubicBezTo>
                  <a:cubicBezTo>
                    <a:pt x="754" y="883"/>
                    <a:pt x="1089" y="1197"/>
                    <a:pt x="1549" y="1574"/>
                  </a:cubicBezTo>
                  <a:cubicBezTo>
                    <a:pt x="1967" y="1929"/>
                    <a:pt x="2449" y="2348"/>
                    <a:pt x="2972" y="2787"/>
                  </a:cubicBezTo>
                  <a:cubicBezTo>
                    <a:pt x="3495" y="3226"/>
                    <a:pt x="4081" y="3708"/>
                    <a:pt x="4625" y="4210"/>
                  </a:cubicBezTo>
                  <a:cubicBezTo>
                    <a:pt x="5169" y="4670"/>
                    <a:pt x="5755" y="5172"/>
                    <a:pt x="6257" y="5654"/>
                  </a:cubicBezTo>
                  <a:cubicBezTo>
                    <a:pt x="6508" y="5884"/>
                    <a:pt x="6738" y="6093"/>
                    <a:pt x="6989" y="6323"/>
                  </a:cubicBezTo>
                  <a:cubicBezTo>
                    <a:pt x="7219" y="6532"/>
                    <a:pt x="7428" y="6742"/>
                    <a:pt x="7617" y="6930"/>
                  </a:cubicBezTo>
                  <a:cubicBezTo>
                    <a:pt x="7993" y="7328"/>
                    <a:pt x="8286" y="7641"/>
                    <a:pt x="8496" y="7872"/>
                  </a:cubicBezTo>
                  <a:cubicBezTo>
                    <a:pt x="8705" y="8102"/>
                    <a:pt x="8789" y="8227"/>
                    <a:pt x="8789" y="8227"/>
                  </a:cubicBezTo>
                  <a:cubicBezTo>
                    <a:pt x="8935" y="8436"/>
                    <a:pt x="9081" y="8604"/>
                    <a:pt x="9144" y="8708"/>
                  </a:cubicBezTo>
                  <a:lnTo>
                    <a:pt x="9249" y="8813"/>
                  </a:lnTo>
                  <a:cubicBezTo>
                    <a:pt x="9291" y="8855"/>
                    <a:pt x="9312" y="8918"/>
                    <a:pt x="9353" y="8939"/>
                  </a:cubicBezTo>
                  <a:cubicBezTo>
                    <a:pt x="9392" y="8951"/>
                    <a:pt x="9422" y="8972"/>
                    <a:pt x="9459" y="8972"/>
                  </a:cubicBezTo>
                  <a:cubicBezTo>
                    <a:pt x="9483" y="8972"/>
                    <a:pt x="9509" y="8963"/>
                    <a:pt x="9542" y="8939"/>
                  </a:cubicBezTo>
                  <a:cubicBezTo>
                    <a:pt x="9625" y="8897"/>
                    <a:pt x="9709" y="8792"/>
                    <a:pt x="9709" y="8625"/>
                  </a:cubicBezTo>
                  <a:cubicBezTo>
                    <a:pt x="9730" y="8499"/>
                    <a:pt x="9709" y="8332"/>
                    <a:pt x="9646" y="8206"/>
                  </a:cubicBezTo>
                  <a:cubicBezTo>
                    <a:pt x="9646" y="8081"/>
                    <a:pt x="9605" y="7955"/>
                    <a:pt x="9479" y="7788"/>
                  </a:cubicBezTo>
                  <a:cubicBezTo>
                    <a:pt x="9479" y="7788"/>
                    <a:pt x="9374" y="7641"/>
                    <a:pt x="9144" y="7369"/>
                  </a:cubicBezTo>
                  <a:cubicBezTo>
                    <a:pt x="8935" y="7118"/>
                    <a:pt x="8600" y="6763"/>
                    <a:pt x="8182" y="6386"/>
                  </a:cubicBezTo>
                  <a:cubicBezTo>
                    <a:pt x="7972" y="6198"/>
                    <a:pt x="7763" y="5988"/>
                    <a:pt x="7512" y="5779"/>
                  </a:cubicBezTo>
                  <a:cubicBezTo>
                    <a:pt x="7261" y="5570"/>
                    <a:pt x="7010" y="5340"/>
                    <a:pt x="6738" y="5131"/>
                  </a:cubicBezTo>
                  <a:cubicBezTo>
                    <a:pt x="6215" y="4670"/>
                    <a:pt x="5650" y="4210"/>
                    <a:pt x="5043" y="3729"/>
                  </a:cubicBezTo>
                  <a:cubicBezTo>
                    <a:pt x="4457" y="3268"/>
                    <a:pt x="3871" y="2808"/>
                    <a:pt x="3327" y="2390"/>
                  </a:cubicBezTo>
                  <a:cubicBezTo>
                    <a:pt x="2763" y="1992"/>
                    <a:pt x="2239" y="1594"/>
                    <a:pt x="1800" y="1239"/>
                  </a:cubicBezTo>
                  <a:cubicBezTo>
                    <a:pt x="1361" y="904"/>
                    <a:pt x="984" y="653"/>
                    <a:pt x="733" y="444"/>
                  </a:cubicBezTo>
                  <a:lnTo>
                    <a:pt x="335" y="130"/>
                  </a:lnTo>
                  <a:cubicBezTo>
                    <a:pt x="244" y="54"/>
                    <a:pt x="131" y="0"/>
                    <a:pt x="68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 flipH="1">
              <a:off x="5471223" y="3033572"/>
              <a:ext cx="238202" cy="242213"/>
            </a:xfrm>
            <a:custGeom>
              <a:rect b="b" l="l" r="r" t="t"/>
              <a:pathLst>
                <a:path extrusionOk="0" h="6703" w="6592">
                  <a:moveTo>
                    <a:pt x="6487" y="0"/>
                  </a:moveTo>
                  <a:cubicBezTo>
                    <a:pt x="6445" y="0"/>
                    <a:pt x="6340" y="42"/>
                    <a:pt x="6298" y="147"/>
                  </a:cubicBezTo>
                  <a:lnTo>
                    <a:pt x="6152" y="460"/>
                  </a:lnTo>
                  <a:cubicBezTo>
                    <a:pt x="6089" y="565"/>
                    <a:pt x="6026" y="670"/>
                    <a:pt x="5943" y="816"/>
                  </a:cubicBezTo>
                  <a:cubicBezTo>
                    <a:pt x="5880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61" y="1486"/>
                  </a:cubicBezTo>
                  <a:cubicBezTo>
                    <a:pt x="5420" y="1569"/>
                    <a:pt x="5336" y="1653"/>
                    <a:pt x="5252" y="1716"/>
                  </a:cubicBezTo>
                  <a:cubicBezTo>
                    <a:pt x="5189" y="1800"/>
                    <a:pt x="5127" y="1904"/>
                    <a:pt x="5043" y="1988"/>
                  </a:cubicBezTo>
                  <a:cubicBezTo>
                    <a:pt x="4959" y="2072"/>
                    <a:pt x="4897" y="2134"/>
                    <a:pt x="4813" y="2239"/>
                  </a:cubicBezTo>
                  <a:cubicBezTo>
                    <a:pt x="4729" y="2323"/>
                    <a:pt x="4625" y="2406"/>
                    <a:pt x="4541" y="2511"/>
                  </a:cubicBezTo>
                  <a:cubicBezTo>
                    <a:pt x="4436" y="2595"/>
                    <a:pt x="4373" y="2657"/>
                    <a:pt x="4269" y="2762"/>
                  </a:cubicBezTo>
                  <a:cubicBezTo>
                    <a:pt x="4080" y="2929"/>
                    <a:pt x="3871" y="3076"/>
                    <a:pt x="3662" y="3243"/>
                  </a:cubicBezTo>
                  <a:cubicBezTo>
                    <a:pt x="3244" y="3557"/>
                    <a:pt x="2825" y="3850"/>
                    <a:pt x="2428" y="4122"/>
                  </a:cubicBezTo>
                  <a:cubicBezTo>
                    <a:pt x="2218" y="4269"/>
                    <a:pt x="2051" y="4415"/>
                    <a:pt x="1863" y="4541"/>
                  </a:cubicBezTo>
                  <a:cubicBezTo>
                    <a:pt x="1758" y="4624"/>
                    <a:pt x="1674" y="4687"/>
                    <a:pt x="1591" y="4750"/>
                  </a:cubicBezTo>
                  <a:cubicBezTo>
                    <a:pt x="1528" y="4833"/>
                    <a:pt x="1444" y="4896"/>
                    <a:pt x="1360" y="4938"/>
                  </a:cubicBezTo>
                  <a:cubicBezTo>
                    <a:pt x="1277" y="5001"/>
                    <a:pt x="1214" y="5064"/>
                    <a:pt x="1130" y="5126"/>
                  </a:cubicBezTo>
                  <a:cubicBezTo>
                    <a:pt x="1047" y="5168"/>
                    <a:pt x="1005" y="5231"/>
                    <a:pt x="921" y="5273"/>
                  </a:cubicBezTo>
                  <a:cubicBezTo>
                    <a:pt x="775" y="5378"/>
                    <a:pt x="670" y="5461"/>
                    <a:pt x="607" y="5566"/>
                  </a:cubicBezTo>
                  <a:cubicBezTo>
                    <a:pt x="419" y="5733"/>
                    <a:pt x="335" y="5838"/>
                    <a:pt x="335" y="5838"/>
                  </a:cubicBezTo>
                  <a:lnTo>
                    <a:pt x="231" y="5942"/>
                  </a:lnTo>
                  <a:cubicBezTo>
                    <a:pt x="210" y="5984"/>
                    <a:pt x="189" y="6005"/>
                    <a:pt x="147" y="6068"/>
                  </a:cubicBezTo>
                  <a:cubicBezTo>
                    <a:pt x="105" y="6152"/>
                    <a:pt x="84" y="6214"/>
                    <a:pt x="42" y="6298"/>
                  </a:cubicBezTo>
                  <a:cubicBezTo>
                    <a:pt x="0" y="6466"/>
                    <a:pt x="21" y="6570"/>
                    <a:pt x="105" y="6633"/>
                  </a:cubicBezTo>
                  <a:cubicBezTo>
                    <a:pt x="154" y="6682"/>
                    <a:pt x="217" y="6702"/>
                    <a:pt x="287" y="6702"/>
                  </a:cubicBezTo>
                  <a:cubicBezTo>
                    <a:pt x="336" y="6702"/>
                    <a:pt x="388" y="6692"/>
                    <a:pt x="440" y="6675"/>
                  </a:cubicBezTo>
                  <a:cubicBezTo>
                    <a:pt x="523" y="6633"/>
                    <a:pt x="565" y="6612"/>
                    <a:pt x="649" y="6570"/>
                  </a:cubicBezTo>
                  <a:cubicBezTo>
                    <a:pt x="691" y="6570"/>
                    <a:pt x="754" y="6486"/>
                    <a:pt x="837" y="6403"/>
                  </a:cubicBezTo>
                  <a:cubicBezTo>
                    <a:pt x="837" y="6403"/>
                    <a:pt x="921" y="6319"/>
                    <a:pt x="1109" y="6173"/>
                  </a:cubicBezTo>
                  <a:cubicBezTo>
                    <a:pt x="1172" y="6089"/>
                    <a:pt x="1277" y="6005"/>
                    <a:pt x="1381" y="5901"/>
                  </a:cubicBezTo>
                  <a:cubicBezTo>
                    <a:pt x="1444" y="5859"/>
                    <a:pt x="1528" y="5796"/>
                    <a:pt x="1570" y="5754"/>
                  </a:cubicBezTo>
                  <a:cubicBezTo>
                    <a:pt x="1653" y="5691"/>
                    <a:pt x="1695" y="5650"/>
                    <a:pt x="1779" y="5566"/>
                  </a:cubicBezTo>
                  <a:cubicBezTo>
                    <a:pt x="1863" y="5524"/>
                    <a:pt x="1925" y="5440"/>
                    <a:pt x="2009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48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18" y="3745"/>
                  </a:cubicBezTo>
                  <a:cubicBezTo>
                    <a:pt x="4248" y="3557"/>
                    <a:pt x="4415" y="3369"/>
                    <a:pt x="4625" y="3181"/>
                  </a:cubicBezTo>
                  <a:cubicBezTo>
                    <a:pt x="4729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52" y="2511"/>
                    <a:pt x="5336" y="2427"/>
                    <a:pt x="5420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3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05" y="1402"/>
                    <a:pt x="6068" y="1297"/>
                    <a:pt x="6110" y="1235"/>
                  </a:cubicBezTo>
                  <a:cubicBezTo>
                    <a:pt x="6173" y="1151"/>
                    <a:pt x="6194" y="1067"/>
                    <a:pt x="6236" y="984"/>
                  </a:cubicBezTo>
                  <a:cubicBezTo>
                    <a:pt x="6298" y="837"/>
                    <a:pt x="6361" y="712"/>
                    <a:pt x="6403" y="607"/>
                  </a:cubicBezTo>
                  <a:cubicBezTo>
                    <a:pt x="6487" y="398"/>
                    <a:pt x="6529" y="251"/>
                    <a:pt x="652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3"/>
            <p:cNvSpPr/>
            <p:nvPr/>
          </p:nvSpPr>
          <p:spPr>
            <a:xfrm flipH="1">
              <a:off x="5822057" y="3151011"/>
              <a:ext cx="272964" cy="132579"/>
            </a:xfrm>
            <a:custGeom>
              <a:rect b="b" l="l" r="r" t="t"/>
              <a:pathLst>
                <a:path extrusionOk="0" h="3669" w="7554">
                  <a:moveTo>
                    <a:pt x="47" y="0"/>
                  </a:moveTo>
                  <a:cubicBezTo>
                    <a:pt x="18" y="0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40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23" y="1144"/>
                  </a:cubicBezTo>
                  <a:cubicBezTo>
                    <a:pt x="2741" y="1291"/>
                    <a:pt x="3160" y="1479"/>
                    <a:pt x="3620" y="1667"/>
                  </a:cubicBezTo>
                  <a:cubicBezTo>
                    <a:pt x="4060" y="1855"/>
                    <a:pt x="4478" y="2023"/>
                    <a:pt x="4876" y="2211"/>
                  </a:cubicBezTo>
                  <a:cubicBezTo>
                    <a:pt x="5085" y="2316"/>
                    <a:pt x="5252" y="2400"/>
                    <a:pt x="5440" y="2504"/>
                  </a:cubicBezTo>
                  <a:cubicBezTo>
                    <a:pt x="5629" y="2588"/>
                    <a:pt x="5775" y="2692"/>
                    <a:pt x="5943" y="2755"/>
                  </a:cubicBezTo>
                  <a:cubicBezTo>
                    <a:pt x="6257" y="2923"/>
                    <a:pt x="6487" y="3069"/>
                    <a:pt x="6654" y="3216"/>
                  </a:cubicBezTo>
                  <a:cubicBezTo>
                    <a:pt x="6801" y="3320"/>
                    <a:pt x="6905" y="3383"/>
                    <a:pt x="6905" y="3383"/>
                  </a:cubicBezTo>
                  <a:cubicBezTo>
                    <a:pt x="7073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54" y="3592"/>
                    <a:pt x="7554" y="3529"/>
                    <a:pt x="7491" y="3446"/>
                  </a:cubicBezTo>
                  <a:cubicBezTo>
                    <a:pt x="7449" y="3383"/>
                    <a:pt x="7407" y="3341"/>
                    <a:pt x="7345" y="3278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64"/>
                    <a:pt x="6863" y="2860"/>
                  </a:cubicBezTo>
                  <a:cubicBezTo>
                    <a:pt x="6675" y="2755"/>
                    <a:pt x="6403" y="2609"/>
                    <a:pt x="6089" y="2420"/>
                  </a:cubicBezTo>
                  <a:cubicBezTo>
                    <a:pt x="5943" y="2337"/>
                    <a:pt x="5754" y="2232"/>
                    <a:pt x="5566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04" y="1374"/>
                  </a:cubicBezTo>
                  <a:cubicBezTo>
                    <a:pt x="3264" y="1228"/>
                    <a:pt x="2825" y="1060"/>
                    <a:pt x="2407" y="914"/>
                  </a:cubicBezTo>
                  <a:cubicBezTo>
                    <a:pt x="1988" y="747"/>
                    <a:pt x="1591" y="621"/>
                    <a:pt x="1277" y="495"/>
                  </a:cubicBezTo>
                  <a:cubicBezTo>
                    <a:pt x="942" y="349"/>
                    <a:pt x="691" y="244"/>
                    <a:pt x="503" y="182"/>
                  </a:cubicBezTo>
                  <a:cubicBezTo>
                    <a:pt x="314" y="98"/>
                    <a:pt x="210" y="35"/>
                    <a:pt x="210" y="35"/>
                  </a:cubicBezTo>
                  <a:cubicBezTo>
                    <a:pt x="148" y="11"/>
                    <a:pt x="87" y="0"/>
                    <a:pt x="47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3"/>
            <p:cNvSpPr/>
            <p:nvPr/>
          </p:nvSpPr>
          <p:spPr>
            <a:xfrm flipH="1">
              <a:off x="5896423" y="3022985"/>
              <a:ext cx="65549" cy="187721"/>
            </a:xfrm>
            <a:custGeom>
              <a:rect b="b" l="l" r="r" t="t"/>
              <a:pathLst>
                <a:path extrusionOk="0" h="5195" w="1814">
                  <a:moveTo>
                    <a:pt x="64" y="0"/>
                  </a:moveTo>
                  <a:cubicBezTo>
                    <a:pt x="43" y="0"/>
                    <a:pt x="1" y="84"/>
                    <a:pt x="1" y="126"/>
                  </a:cubicBezTo>
                  <a:cubicBezTo>
                    <a:pt x="1" y="126"/>
                    <a:pt x="1" y="209"/>
                    <a:pt x="43" y="335"/>
                  </a:cubicBezTo>
                  <a:cubicBezTo>
                    <a:pt x="64" y="481"/>
                    <a:pt x="64" y="691"/>
                    <a:pt x="85" y="921"/>
                  </a:cubicBezTo>
                  <a:cubicBezTo>
                    <a:pt x="106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8" y="2469"/>
                    <a:pt x="398" y="2595"/>
                  </a:cubicBezTo>
                  <a:cubicBezTo>
                    <a:pt x="419" y="2741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74"/>
                  </a:cubicBezTo>
                  <a:lnTo>
                    <a:pt x="817" y="3871"/>
                  </a:lnTo>
                  <a:cubicBezTo>
                    <a:pt x="838" y="3913"/>
                    <a:pt x="880" y="3997"/>
                    <a:pt x="901" y="4059"/>
                  </a:cubicBezTo>
                  <a:lnTo>
                    <a:pt x="984" y="4206"/>
                  </a:lnTo>
                  <a:cubicBezTo>
                    <a:pt x="1089" y="4415"/>
                    <a:pt x="1152" y="4603"/>
                    <a:pt x="1235" y="4729"/>
                  </a:cubicBezTo>
                  <a:cubicBezTo>
                    <a:pt x="1319" y="4854"/>
                    <a:pt x="1340" y="4917"/>
                    <a:pt x="1340" y="4917"/>
                  </a:cubicBezTo>
                  <a:cubicBezTo>
                    <a:pt x="1439" y="5082"/>
                    <a:pt x="1563" y="5195"/>
                    <a:pt x="1663" y="5195"/>
                  </a:cubicBezTo>
                  <a:cubicBezTo>
                    <a:pt x="1690" y="5195"/>
                    <a:pt x="1715" y="5186"/>
                    <a:pt x="1738" y="5168"/>
                  </a:cubicBezTo>
                  <a:cubicBezTo>
                    <a:pt x="1745" y="5172"/>
                    <a:pt x="1751" y="5174"/>
                    <a:pt x="1757" y="5174"/>
                  </a:cubicBezTo>
                  <a:cubicBezTo>
                    <a:pt x="1813" y="5174"/>
                    <a:pt x="1770" y="4983"/>
                    <a:pt x="1675" y="4792"/>
                  </a:cubicBezTo>
                  <a:cubicBezTo>
                    <a:pt x="1675" y="4792"/>
                    <a:pt x="1633" y="4729"/>
                    <a:pt x="1570" y="4603"/>
                  </a:cubicBezTo>
                  <a:cubicBezTo>
                    <a:pt x="1507" y="4499"/>
                    <a:pt x="1424" y="4310"/>
                    <a:pt x="1319" y="4101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6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64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5"/>
                    <a:pt x="608" y="2260"/>
                    <a:pt x="566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8" y="1381"/>
                    <a:pt x="315" y="1130"/>
                    <a:pt x="273" y="900"/>
                  </a:cubicBezTo>
                  <a:cubicBezTo>
                    <a:pt x="210" y="649"/>
                    <a:pt x="189" y="481"/>
                    <a:pt x="168" y="335"/>
                  </a:cubicBezTo>
                  <a:cubicBezTo>
                    <a:pt x="147" y="209"/>
                    <a:pt x="147" y="126"/>
                    <a:pt x="147" y="126"/>
                  </a:cubicBezTo>
                  <a:cubicBezTo>
                    <a:pt x="106" y="63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3"/>
            <p:cNvSpPr/>
            <p:nvPr/>
          </p:nvSpPr>
          <p:spPr>
            <a:xfrm flipH="1">
              <a:off x="5534749" y="2994583"/>
              <a:ext cx="65043" cy="193539"/>
            </a:xfrm>
            <a:custGeom>
              <a:rect b="b" l="l" r="r" t="t"/>
              <a:pathLst>
                <a:path extrusionOk="0" h="5356" w="1800">
                  <a:moveTo>
                    <a:pt x="1769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695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591" y="682"/>
                    <a:pt x="1570" y="912"/>
                  </a:cubicBezTo>
                  <a:cubicBezTo>
                    <a:pt x="1549" y="1163"/>
                    <a:pt x="1486" y="1435"/>
                    <a:pt x="1444" y="1728"/>
                  </a:cubicBezTo>
                  <a:cubicBezTo>
                    <a:pt x="1381" y="2021"/>
                    <a:pt x="1298" y="2335"/>
                    <a:pt x="1235" y="2648"/>
                  </a:cubicBezTo>
                  <a:cubicBezTo>
                    <a:pt x="1151" y="2962"/>
                    <a:pt x="1067" y="3276"/>
                    <a:pt x="963" y="3527"/>
                  </a:cubicBezTo>
                  <a:lnTo>
                    <a:pt x="816" y="3925"/>
                  </a:lnTo>
                  <a:cubicBezTo>
                    <a:pt x="754" y="4050"/>
                    <a:pt x="712" y="4155"/>
                    <a:pt x="649" y="4260"/>
                  </a:cubicBezTo>
                  <a:cubicBezTo>
                    <a:pt x="544" y="4469"/>
                    <a:pt x="440" y="4636"/>
                    <a:pt x="356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10" y="4950"/>
                    <a:pt x="147" y="4971"/>
                    <a:pt x="126" y="4992"/>
                  </a:cubicBezTo>
                  <a:cubicBezTo>
                    <a:pt x="105" y="5034"/>
                    <a:pt x="84" y="5076"/>
                    <a:pt x="42" y="5096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37" y="5332"/>
                    <a:pt x="76" y="5355"/>
                    <a:pt x="139" y="5355"/>
                  </a:cubicBezTo>
                  <a:cubicBezTo>
                    <a:pt x="160" y="5355"/>
                    <a:pt x="183" y="5353"/>
                    <a:pt x="210" y="5348"/>
                  </a:cubicBezTo>
                  <a:cubicBezTo>
                    <a:pt x="251" y="5348"/>
                    <a:pt x="314" y="5306"/>
                    <a:pt x="356" y="5285"/>
                  </a:cubicBezTo>
                  <a:cubicBezTo>
                    <a:pt x="419" y="5285"/>
                    <a:pt x="461" y="5264"/>
                    <a:pt x="523" y="5180"/>
                  </a:cubicBezTo>
                  <a:cubicBezTo>
                    <a:pt x="523" y="5180"/>
                    <a:pt x="586" y="5138"/>
                    <a:pt x="691" y="4992"/>
                  </a:cubicBezTo>
                  <a:cubicBezTo>
                    <a:pt x="754" y="4866"/>
                    <a:pt x="900" y="4678"/>
                    <a:pt x="984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193" y="3946"/>
                    <a:pt x="1256" y="3799"/>
                    <a:pt x="1277" y="3674"/>
                  </a:cubicBezTo>
                  <a:cubicBezTo>
                    <a:pt x="1360" y="3381"/>
                    <a:pt x="1444" y="3067"/>
                    <a:pt x="1507" y="2732"/>
                  </a:cubicBezTo>
                  <a:cubicBezTo>
                    <a:pt x="1570" y="2418"/>
                    <a:pt x="1632" y="2063"/>
                    <a:pt x="1674" y="1791"/>
                  </a:cubicBezTo>
                  <a:cubicBezTo>
                    <a:pt x="1716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00" y="368"/>
                  </a:cubicBezTo>
                  <a:lnTo>
                    <a:pt x="1800" y="138"/>
                  </a:lnTo>
                  <a:cubicBezTo>
                    <a:pt x="1800" y="69"/>
                    <a:pt x="1786" y="1"/>
                    <a:pt x="1769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3"/>
            <p:cNvSpPr/>
            <p:nvPr/>
          </p:nvSpPr>
          <p:spPr>
            <a:xfrm flipH="1">
              <a:off x="5676108" y="3734445"/>
              <a:ext cx="269965" cy="134603"/>
            </a:xfrm>
            <a:custGeom>
              <a:rect b="b" l="l" r="r" t="t"/>
              <a:pathLst>
                <a:path extrusionOk="0" h="3725" w="7471">
                  <a:moveTo>
                    <a:pt x="3746" y="0"/>
                  </a:moveTo>
                  <a:cubicBezTo>
                    <a:pt x="1695" y="0"/>
                    <a:pt x="21" y="1674"/>
                    <a:pt x="0" y="3725"/>
                  </a:cubicBezTo>
                  <a:lnTo>
                    <a:pt x="7470" y="3725"/>
                  </a:lnTo>
                  <a:cubicBezTo>
                    <a:pt x="7470" y="1674"/>
                    <a:pt x="5817" y="0"/>
                    <a:pt x="3746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3"/>
            <p:cNvSpPr/>
            <p:nvPr/>
          </p:nvSpPr>
          <p:spPr>
            <a:xfrm flipH="1">
              <a:off x="5850784" y="3775277"/>
              <a:ext cx="188299" cy="94529"/>
            </a:xfrm>
            <a:custGeom>
              <a:rect b="b" l="l" r="r" t="t"/>
              <a:pathLst>
                <a:path extrusionOk="0" h="2616" w="5211">
                  <a:moveTo>
                    <a:pt x="2595" y="0"/>
                  </a:moveTo>
                  <a:cubicBezTo>
                    <a:pt x="1151" y="0"/>
                    <a:pt x="1" y="1151"/>
                    <a:pt x="1" y="2616"/>
                  </a:cubicBezTo>
                  <a:lnTo>
                    <a:pt x="5211" y="2616"/>
                  </a:lnTo>
                  <a:cubicBezTo>
                    <a:pt x="5211" y="1172"/>
                    <a:pt x="4018" y="0"/>
                    <a:pt x="259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 flipH="1">
              <a:off x="5534749" y="3820626"/>
              <a:ext cx="96047" cy="48421"/>
            </a:xfrm>
            <a:custGeom>
              <a:rect b="b" l="l" r="r" t="t"/>
              <a:pathLst>
                <a:path extrusionOk="0" h="1340" w="2658">
                  <a:moveTo>
                    <a:pt x="1319" y="1"/>
                  </a:moveTo>
                  <a:cubicBezTo>
                    <a:pt x="607" y="1"/>
                    <a:pt x="0" y="607"/>
                    <a:pt x="0" y="1340"/>
                  </a:cubicBezTo>
                  <a:lnTo>
                    <a:pt x="2658" y="1340"/>
                  </a:lnTo>
                  <a:cubicBezTo>
                    <a:pt x="2658" y="607"/>
                    <a:pt x="2072" y="1"/>
                    <a:pt x="1319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3"/>
            <p:cNvSpPr/>
            <p:nvPr/>
          </p:nvSpPr>
          <p:spPr>
            <a:xfrm flipH="1">
              <a:off x="4576052" y="3537871"/>
              <a:ext cx="662355" cy="331177"/>
            </a:xfrm>
            <a:custGeom>
              <a:rect b="b" l="l" r="r" t="t"/>
              <a:pathLst>
                <a:path extrusionOk="0" h="9165" w="18330">
                  <a:moveTo>
                    <a:pt x="9165" y="0"/>
                  </a:moveTo>
                  <a:cubicBezTo>
                    <a:pt x="4102" y="0"/>
                    <a:pt x="1" y="4122"/>
                    <a:pt x="22" y="9165"/>
                  </a:cubicBezTo>
                  <a:lnTo>
                    <a:pt x="18330" y="9165"/>
                  </a:lnTo>
                  <a:cubicBezTo>
                    <a:pt x="18330" y="4122"/>
                    <a:pt x="14229" y="0"/>
                    <a:pt x="916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 flipH="1">
              <a:off x="5006998" y="3637675"/>
              <a:ext cx="463504" cy="231372"/>
            </a:xfrm>
            <a:custGeom>
              <a:rect b="b" l="l" r="r" t="t"/>
              <a:pathLst>
                <a:path extrusionOk="0" h="6403" w="12827">
                  <a:moveTo>
                    <a:pt x="6424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2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3"/>
            <p:cNvSpPr/>
            <p:nvPr/>
          </p:nvSpPr>
          <p:spPr>
            <a:xfrm flipH="1">
              <a:off x="6180443" y="3457182"/>
              <a:ext cx="345559" cy="383139"/>
            </a:xfrm>
            <a:custGeom>
              <a:rect b="b" l="l" r="r" t="t"/>
              <a:pathLst>
                <a:path extrusionOk="0" h="10603" w="9563">
                  <a:moveTo>
                    <a:pt x="8686" y="1"/>
                  </a:moveTo>
                  <a:cubicBezTo>
                    <a:pt x="8311" y="1"/>
                    <a:pt x="7830" y="66"/>
                    <a:pt x="7324" y="245"/>
                  </a:cubicBezTo>
                  <a:cubicBezTo>
                    <a:pt x="6676" y="497"/>
                    <a:pt x="5964" y="873"/>
                    <a:pt x="5253" y="1396"/>
                  </a:cubicBezTo>
                  <a:cubicBezTo>
                    <a:pt x="4583" y="1919"/>
                    <a:pt x="3893" y="2547"/>
                    <a:pt x="3265" y="3238"/>
                  </a:cubicBezTo>
                  <a:cubicBezTo>
                    <a:pt x="2010" y="4618"/>
                    <a:pt x="1005" y="6188"/>
                    <a:pt x="440" y="7631"/>
                  </a:cubicBezTo>
                  <a:cubicBezTo>
                    <a:pt x="147" y="8364"/>
                    <a:pt x="22" y="9075"/>
                    <a:pt x="1" y="9640"/>
                  </a:cubicBezTo>
                  <a:cubicBezTo>
                    <a:pt x="1" y="9933"/>
                    <a:pt x="22" y="10163"/>
                    <a:pt x="43" y="10352"/>
                  </a:cubicBezTo>
                  <a:cubicBezTo>
                    <a:pt x="85" y="10498"/>
                    <a:pt x="105" y="10603"/>
                    <a:pt x="105" y="10603"/>
                  </a:cubicBezTo>
                  <a:lnTo>
                    <a:pt x="3286" y="9640"/>
                  </a:lnTo>
                  <a:lnTo>
                    <a:pt x="3265" y="9619"/>
                  </a:lnTo>
                  <a:cubicBezTo>
                    <a:pt x="3244" y="9577"/>
                    <a:pt x="3223" y="9536"/>
                    <a:pt x="3181" y="9452"/>
                  </a:cubicBezTo>
                  <a:cubicBezTo>
                    <a:pt x="3139" y="9284"/>
                    <a:pt x="3077" y="8908"/>
                    <a:pt x="3160" y="8364"/>
                  </a:cubicBezTo>
                  <a:cubicBezTo>
                    <a:pt x="3244" y="7841"/>
                    <a:pt x="3391" y="7150"/>
                    <a:pt x="3663" y="6439"/>
                  </a:cubicBezTo>
                  <a:cubicBezTo>
                    <a:pt x="3893" y="5748"/>
                    <a:pt x="4269" y="5016"/>
                    <a:pt x="4646" y="4284"/>
                  </a:cubicBezTo>
                  <a:cubicBezTo>
                    <a:pt x="5064" y="3572"/>
                    <a:pt x="5546" y="2903"/>
                    <a:pt x="6048" y="2296"/>
                  </a:cubicBezTo>
                  <a:cubicBezTo>
                    <a:pt x="6529" y="1710"/>
                    <a:pt x="7052" y="1208"/>
                    <a:pt x="7575" y="873"/>
                  </a:cubicBezTo>
                  <a:cubicBezTo>
                    <a:pt x="8077" y="559"/>
                    <a:pt x="8580" y="413"/>
                    <a:pt x="8935" y="350"/>
                  </a:cubicBezTo>
                  <a:cubicBezTo>
                    <a:pt x="9019" y="329"/>
                    <a:pt x="9103" y="329"/>
                    <a:pt x="9186" y="329"/>
                  </a:cubicBezTo>
                  <a:lnTo>
                    <a:pt x="9521" y="329"/>
                  </a:lnTo>
                  <a:lnTo>
                    <a:pt x="9563" y="141"/>
                  </a:lnTo>
                  <a:cubicBezTo>
                    <a:pt x="9563" y="141"/>
                    <a:pt x="9521" y="120"/>
                    <a:pt x="9417" y="99"/>
                  </a:cubicBezTo>
                  <a:cubicBezTo>
                    <a:pt x="9354" y="99"/>
                    <a:pt x="9312" y="78"/>
                    <a:pt x="9228" y="36"/>
                  </a:cubicBezTo>
                  <a:cubicBezTo>
                    <a:pt x="9165" y="36"/>
                    <a:pt x="9082" y="36"/>
                    <a:pt x="8977" y="15"/>
                  </a:cubicBezTo>
                  <a:cubicBezTo>
                    <a:pt x="8890" y="6"/>
                    <a:pt x="8792" y="1"/>
                    <a:pt x="8686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3"/>
            <p:cNvSpPr/>
            <p:nvPr/>
          </p:nvSpPr>
          <p:spPr>
            <a:xfrm flipH="1">
              <a:off x="5983073" y="3565659"/>
              <a:ext cx="524030" cy="251427"/>
            </a:xfrm>
            <a:custGeom>
              <a:rect b="b" l="l" r="r" t="t"/>
              <a:pathLst>
                <a:path extrusionOk="0" h="6958" w="14502">
                  <a:moveTo>
                    <a:pt x="3306" y="6866"/>
                  </a:moveTo>
                  <a:lnTo>
                    <a:pt x="3306" y="6866"/>
                  </a:lnTo>
                  <a:cubicBezTo>
                    <a:pt x="3307" y="6866"/>
                    <a:pt x="3307" y="6868"/>
                    <a:pt x="3307" y="6868"/>
                  </a:cubicBezTo>
                  <a:lnTo>
                    <a:pt x="3328" y="6868"/>
                  </a:lnTo>
                  <a:lnTo>
                    <a:pt x="3306" y="6866"/>
                  </a:lnTo>
                  <a:close/>
                  <a:moveTo>
                    <a:pt x="11722" y="0"/>
                  </a:moveTo>
                  <a:cubicBezTo>
                    <a:pt x="10306" y="0"/>
                    <a:pt x="8503" y="216"/>
                    <a:pt x="6717" y="696"/>
                  </a:cubicBezTo>
                  <a:lnTo>
                    <a:pt x="6550" y="759"/>
                  </a:lnTo>
                  <a:lnTo>
                    <a:pt x="6466" y="780"/>
                  </a:lnTo>
                  <a:lnTo>
                    <a:pt x="6362" y="800"/>
                  </a:lnTo>
                  <a:cubicBezTo>
                    <a:pt x="6173" y="884"/>
                    <a:pt x="6048" y="968"/>
                    <a:pt x="5922" y="1010"/>
                  </a:cubicBezTo>
                  <a:cubicBezTo>
                    <a:pt x="5650" y="1156"/>
                    <a:pt x="5420" y="1282"/>
                    <a:pt x="5211" y="1407"/>
                  </a:cubicBezTo>
                  <a:cubicBezTo>
                    <a:pt x="4772" y="1679"/>
                    <a:pt x="4374" y="1951"/>
                    <a:pt x="3976" y="2223"/>
                  </a:cubicBezTo>
                  <a:cubicBezTo>
                    <a:pt x="3223" y="2767"/>
                    <a:pt x="2533" y="3290"/>
                    <a:pt x="1947" y="3793"/>
                  </a:cubicBezTo>
                  <a:cubicBezTo>
                    <a:pt x="1340" y="4295"/>
                    <a:pt x="859" y="4734"/>
                    <a:pt x="482" y="5278"/>
                  </a:cubicBezTo>
                  <a:cubicBezTo>
                    <a:pt x="378" y="5445"/>
                    <a:pt x="273" y="5571"/>
                    <a:pt x="189" y="5801"/>
                  </a:cubicBezTo>
                  <a:cubicBezTo>
                    <a:pt x="127" y="5906"/>
                    <a:pt x="127" y="5969"/>
                    <a:pt x="106" y="6031"/>
                  </a:cubicBezTo>
                  <a:cubicBezTo>
                    <a:pt x="85" y="6115"/>
                    <a:pt x="64" y="6178"/>
                    <a:pt x="64" y="6220"/>
                  </a:cubicBezTo>
                  <a:cubicBezTo>
                    <a:pt x="22" y="6387"/>
                    <a:pt x="1" y="6450"/>
                    <a:pt x="1" y="6450"/>
                  </a:cubicBezTo>
                  <a:lnTo>
                    <a:pt x="2939" y="6819"/>
                  </a:lnTo>
                  <a:lnTo>
                    <a:pt x="2939" y="6819"/>
                  </a:lnTo>
                  <a:cubicBezTo>
                    <a:pt x="2950" y="6827"/>
                    <a:pt x="2958" y="6832"/>
                    <a:pt x="2952" y="6832"/>
                  </a:cubicBezTo>
                  <a:cubicBezTo>
                    <a:pt x="2949" y="6832"/>
                    <a:pt x="2943" y="6831"/>
                    <a:pt x="2930" y="6826"/>
                  </a:cubicBezTo>
                  <a:lnTo>
                    <a:pt x="2930" y="6826"/>
                  </a:lnTo>
                  <a:lnTo>
                    <a:pt x="2993" y="6847"/>
                  </a:lnTo>
                  <a:cubicBezTo>
                    <a:pt x="3035" y="6868"/>
                    <a:pt x="3119" y="6910"/>
                    <a:pt x="3160" y="6931"/>
                  </a:cubicBezTo>
                  <a:cubicBezTo>
                    <a:pt x="3202" y="6952"/>
                    <a:pt x="3218" y="6957"/>
                    <a:pt x="3223" y="6957"/>
                  </a:cubicBezTo>
                  <a:cubicBezTo>
                    <a:pt x="3228" y="6957"/>
                    <a:pt x="3223" y="6952"/>
                    <a:pt x="3223" y="6952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230" y="6945"/>
                    <a:pt x="3237" y="6949"/>
                    <a:pt x="3244" y="6952"/>
                  </a:cubicBezTo>
                  <a:cubicBezTo>
                    <a:pt x="3244" y="6931"/>
                    <a:pt x="3265" y="6931"/>
                    <a:pt x="3265" y="6910"/>
                  </a:cubicBezTo>
                  <a:cubicBezTo>
                    <a:pt x="3288" y="6876"/>
                    <a:pt x="3298" y="6867"/>
                    <a:pt x="3303" y="6865"/>
                  </a:cubicBezTo>
                  <a:lnTo>
                    <a:pt x="3303" y="6865"/>
                  </a:lnTo>
                  <a:lnTo>
                    <a:pt x="3306" y="6866"/>
                  </a:lnTo>
                  <a:lnTo>
                    <a:pt x="3306" y="6866"/>
                  </a:lnTo>
                  <a:cubicBezTo>
                    <a:pt x="3305" y="6865"/>
                    <a:pt x="3305" y="6865"/>
                    <a:pt x="3304" y="6865"/>
                  </a:cubicBezTo>
                  <a:cubicBezTo>
                    <a:pt x="3304" y="6865"/>
                    <a:pt x="3303" y="6865"/>
                    <a:pt x="3303" y="6865"/>
                  </a:cubicBezTo>
                  <a:lnTo>
                    <a:pt x="3303" y="6865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37" y="6886"/>
                    <a:pt x="3228" y="6911"/>
                    <a:pt x="3223" y="6931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096" y="6883"/>
                    <a:pt x="3015" y="6845"/>
                    <a:pt x="2966" y="6823"/>
                  </a:cubicBezTo>
                  <a:lnTo>
                    <a:pt x="2966" y="6823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88" y="6772"/>
                    <a:pt x="3359" y="6650"/>
                    <a:pt x="3453" y="6492"/>
                  </a:cubicBezTo>
                  <a:cubicBezTo>
                    <a:pt x="3579" y="6282"/>
                    <a:pt x="3746" y="6031"/>
                    <a:pt x="3956" y="5780"/>
                  </a:cubicBezTo>
                  <a:cubicBezTo>
                    <a:pt x="4353" y="5257"/>
                    <a:pt x="4876" y="4629"/>
                    <a:pt x="5462" y="4002"/>
                  </a:cubicBezTo>
                  <a:cubicBezTo>
                    <a:pt x="5755" y="3688"/>
                    <a:pt x="6069" y="3353"/>
                    <a:pt x="6383" y="3060"/>
                  </a:cubicBezTo>
                  <a:cubicBezTo>
                    <a:pt x="6550" y="2893"/>
                    <a:pt x="6697" y="2767"/>
                    <a:pt x="6864" y="2642"/>
                  </a:cubicBezTo>
                  <a:lnTo>
                    <a:pt x="7031" y="2516"/>
                  </a:lnTo>
                  <a:lnTo>
                    <a:pt x="7094" y="2474"/>
                  </a:lnTo>
                  <a:lnTo>
                    <a:pt x="7178" y="2453"/>
                  </a:lnTo>
                  <a:lnTo>
                    <a:pt x="7324" y="2370"/>
                  </a:lnTo>
                  <a:cubicBezTo>
                    <a:pt x="8977" y="1533"/>
                    <a:pt x="10777" y="947"/>
                    <a:pt x="12137" y="675"/>
                  </a:cubicBezTo>
                  <a:cubicBezTo>
                    <a:pt x="12325" y="633"/>
                    <a:pt x="12471" y="591"/>
                    <a:pt x="12639" y="570"/>
                  </a:cubicBezTo>
                  <a:cubicBezTo>
                    <a:pt x="12785" y="549"/>
                    <a:pt x="12953" y="549"/>
                    <a:pt x="13078" y="528"/>
                  </a:cubicBezTo>
                  <a:cubicBezTo>
                    <a:pt x="13317" y="494"/>
                    <a:pt x="13515" y="460"/>
                    <a:pt x="13693" y="460"/>
                  </a:cubicBezTo>
                  <a:cubicBezTo>
                    <a:pt x="13733" y="460"/>
                    <a:pt x="13772" y="462"/>
                    <a:pt x="13811" y="466"/>
                  </a:cubicBezTo>
                  <a:cubicBezTo>
                    <a:pt x="14229" y="487"/>
                    <a:pt x="14459" y="487"/>
                    <a:pt x="14459" y="487"/>
                  </a:cubicBezTo>
                  <a:lnTo>
                    <a:pt x="14501" y="319"/>
                  </a:lnTo>
                  <a:cubicBezTo>
                    <a:pt x="14501" y="319"/>
                    <a:pt x="14250" y="256"/>
                    <a:pt x="13831" y="152"/>
                  </a:cubicBezTo>
                  <a:cubicBezTo>
                    <a:pt x="13622" y="110"/>
                    <a:pt x="13371" y="68"/>
                    <a:pt x="13078" y="47"/>
                  </a:cubicBezTo>
                  <a:cubicBezTo>
                    <a:pt x="12953" y="26"/>
                    <a:pt x="12764" y="26"/>
                    <a:pt x="12618" y="5"/>
                  </a:cubicBezTo>
                  <a:lnTo>
                    <a:pt x="12095" y="5"/>
                  </a:lnTo>
                  <a:cubicBezTo>
                    <a:pt x="11974" y="2"/>
                    <a:pt x="11850" y="0"/>
                    <a:pt x="11722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3"/>
            <p:cNvSpPr/>
            <p:nvPr/>
          </p:nvSpPr>
          <p:spPr>
            <a:xfrm flipH="1">
              <a:off x="6371705" y="3183279"/>
              <a:ext cx="150502" cy="655525"/>
            </a:xfrm>
            <a:custGeom>
              <a:rect b="b" l="l" r="r" t="t"/>
              <a:pathLst>
                <a:path extrusionOk="0" h="18141" w="4165">
                  <a:moveTo>
                    <a:pt x="4081" y="0"/>
                  </a:moveTo>
                  <a:cubicBezTo>
                    <a:pt x="4081" y="0"/>
                    <a:pt x="4039" y="63"/>
                    <a:pt x="3955" y="167"/>
                  </a:cubicBezTo>
                  <a:cubicBezTo>
                    <a:pt x="3871" y="293"/>
                    <a:pt x="3746" y="418"/>
                    <a:pt x="3578" y="628"/>
                  </a:cubicBezTo>
                  <a:cubicBezTo>
                    <a:pt x="3265" y="1025"/>
                    <a:pt x="2846" y="1632"/>
                    <a:pt x="2469" y="2427"/>
                  </a:cubicBezTo>
                  <a:cubicBezTo>
                    <a:pt x="2051" y="3201"/>
                    <a:pt x="1653" y="4143"/>
                    <a:pt x="1340" y="5189"/>
                  </a:cubicBezTo>
                  <a:cubicBezTo>
                    <a:pt x="1026" y="6235"/>
                    <a:pt x="754" y="7386"/>
                    <a:pt x="586" y="8537"/>
                  </a:cubicBezTo>
                  <a:cubicBezTo>
                    <a:pt x="210" y="10838"/>
                    <a:pt x="0" y="13140"/>
                    <a:pt x="21" y="14939"/>
                  </a:cubicBezTo>
                  <a:cubicBezTo>
                    <a:pt x="21" y="15839"/>
                    <a:pt x="126" y="16613"/>
                    <a:pt x="231" y="17199"/>
                  </a:cubicBezTo>
                  <a:cubicBezTo>
                    <a:pt x="293" y="17492"/>
                    <a:pt x="335" y="17722"/>
                    <a:pt x="419" y="17869"/>
                  </a:cubicBezTo>
                  <a:cubicBezTo>
                    <a:pt x="482" y="18057"/>
                    <a:pt x="503" y="18141"/>
                    <a:pt x="503" y="18141"/>
                  </a:cubicBezTo>
                  <a:lnTo>
                    <a:pt x="2386" y="17262"/>
                  </a:lnTo>
                  <a:cubicBezTo>
                    <a:pt x="2386" y="17262"/>
                    <a:pt x="2386" y="17220"/>
                    <a:pt x="2323" y="17136"/>
                  </a:cubicBezTo>
                  <a:cubicBezTo>
                    <a:pt x="2302" y="17053"/>
                    <a:pt x="2239" y="16906"/>
                    <a:pt x="2177" y="16718"/>
                  </a:cubicBezTo>
                  <a:cubicBezTo>
                    <a:pt x="2030" y="16320"/>
                    <a:pt x="1905" y="15672"/>
                    <a:pt x="1800" y="14856"/>
                  </a:cubicBezTo>
                  <a:cubicBezTo>
                    <a:pt x="1591" y="13245"/>
                    <a:pt x="1570" y="10943"/>
                    <a:pt x="1674" y="8683"/>
                  </a:cubicBezTo>
                  <a:cubicBezTo>
                    <a:pt x="1758" y="7574"/>
                    <a:pt x="1863" y="6444"/>
                    <a:pt x="2072" y="5398"/>
                  </a:cubicBezTo>
                  <a:cubicBezTo>
                    <a:pt x="2281" y="4373"/>
                    <a:pt x="2532" y="3411"/>
                    <a:pt x="2846" y="2615"/>
                  </a:cubicBezTo>
                  <a:cubicBezTo>
                    <a:pt x="3160" y="1820"/>
                    <a:pt x="3474" y="1193"/>
                    <a:pt x="3746" y="774"/>
                  </a:cubicBezTo>
                  <a:cubicBezTo>
                    <a:pt x="3871" y="523"/>
                    <a:pt x="3976" y="377"/>
                    <a:pt x="4060" y="272"/>
                  </a:cubicBezTo>
                  <a:cubicBezTo>
                    <a:pt x="4102" y="146"/>
                    <a:pt x="4164" y="84"/>
                    <a:pt x="4164" y="84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3"/>
            <p:cNvSpPr/>
            <p:nvPr/>
          </p:nvSpPr>
          <p:spPr>
            <a:xfrm flipH="1">
              <a:off x="6392880" y="3661850"/>
              <a:ext cx="415878" cy="207957"/>
            </a:xfrm>
            <a:custGeom>
              <a:rect b="b" l="l" r="r" t="t"/>
              <a:pathLst>
                <a:path extrusionOk="0" h="5755" w="11509">
                  <a:moveTo>
                    <a:pt x="5754" y="1"/>
                  </a:moveTo>
                  <a:cubicBezTo>
                    <a:pt x="2595" y="1"/>
                    <a:pt x="0" y="2574"/>
                    <a:pt x="0" y="5755"/>
                  </a:cubicBezTo>
                  <a:lnTo>
                    <a:pt x="11488" y="5755"/>
                  </a:lnTo>
                  <a:cubicBezTo>
                    <a:pt x="11508" y="2574"/>
                    <a:pt x="8935" y="1"/>
                    <a:pt x="5754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3"/>
            <p:cNvSpPr/>
            <p:nvPr/>
          </p:nvSpPr>
          <p:spPr>
            <a:xfrm flipH="1">
              <a:off x="6247726" y="3724616"/>
              <a:ext cx="290345" cy="145190"/>
            </a:xfrm>
            <a:custGeom>
              <a:rect b="b" l="l" r="r" t="t"/>
              <a:pathLst>
                <a:path extrusionOk="0" h="4018" w="8035">
                  <a:moveTo>
                    <a:pt x="4017" y="0"/>
                  </a:moveTo>
                  <a:cubicBezTo>
                    <a:pt x="1800" y="0"/>
                    <a:pt x="0" y="1800"/>
                    <a:pt x="0" y="4018"/>
                  </a:cubicBezTo>
                  <a:lnTo>
                    <a:pt x="8035" y="4018"/>
                  </a:lnTo>
                  <a:cubicBezTo>
                    <a:pt x="8035" y="1779"/>
                    <a:pt x="6256" y="0"/>
                    <a:pt x="4017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3"/>
            <p:cNvSpPr/>
            <p:nvPr/>
          </p:nvSpPr>
          <p:spPr>
            <a:xfrm flipH="1">
              <a:off x="7321705" y="3746152"/>
              <a:ext cx="161849" cy="85098"/>
            </a:xfrm>
            <a:custGeom>
              <a:rect b="b" l="l" r="r" t="t"/>
              <a:pathLst>
                <a:path extrusionOk="0" h="2355" w="4479">
                  <a:moveTo>
                    <a:pt x="953" y="1"/>
                  </a:moveTo>
                  <a:cubicBezTo>
                    <a:pt x="885" y="1"/>
                    <a:pt x="817" y="11"/>
                    <a:pt x="754" y="32"/>
                  </a:cubicBezTo>
                  <a:cubicBezTo>
                    <a:pt x="524" y="32"/>
                    <a:pt x="336" y="74"/>
                    <a:pt x="210" y="137"/>
                  </a:cubicBezTo>
                  <a:cubicBezTo>
                    <a:pt x="126" y="158"/>
                    <a:pt x="84" y="178"/>
                    <a:pt x="43" y="178"/>
                  </a:cubicBezTo>
                  <a:cubicBezTo>
                    <a:pt x="22" y="199"/>
                    <a:pt x="1" y="199"/>
                    <a:pt x="1" y="199"/>
                  </a:cubicBezTo>
                  <a:lnTo>
                    <a:pt x="1" y="241"/>
                  </a:lnTo>
                  <a:lnTo>
                    <a:pt x="43" y="241"/>
                  </a:lnTo>
                  <a:cubicBezTo>
                    <a:pt x="105" y="241"/>
                    <a:pt x="126" y="199"/>
                    <a:pt x="210" y="199"/>
                  </a:cubicBezTo>
                  <a:cubicBezTo>
                    <a:pt x="336" y="178"/>
                    <a:pt x="524" y="178"/>
                    <a:pt x="754" y="178"/>
                  </a:cubicBezTo>
                  <a:cubicBezTo>
                    <a:pt x="880" y="199"/>
                    <a:pt x="984" y="199"/>
                    <a:pt x="1131" y="241"/>
                  </a:cubicBezTo>
                  <a:cubicBezTo>
                    <a:pt x="1256" y="262"/>
                    <a:pt x="1382" y="283"/>
                    <a:pt x="1507" y="346"/>
                  </a:cubicBezTo>
                  <a:cubicBezTo>
                    <a:pt x="1800" y="409"/>
                    <a:pt x="2072" y="576"/>
                    <a:pt x="2302" y="723"/>
                  </a:cubicBezTo>
                  <a:cubicBezTo>
                    <a:pt x="2804" y="1078"/>
                    <a:pt x="3244" y="1455"/>
                    <a:pt x="3474" y="1811"/>
                  </a:cubicBezTo>
                  <a:cubicBezTo>
                    <a:pt x="3600" y="1978"/>
                    <a:pt x="3683" y="2124"/>
                    <a:pt x="3704" y="2229"/>
                  </a:cubicBezTo>
                  <a:cubicBezTo>
                    <a:pt x="3704" y="2229"/>
                    <a:pt x="3746" y="2250"/>
                    <a:pt x="3746" y="2271"/>
                  </a:cubicBezTo>
                  <a:lnTo>
                    <a:pt x="3746" y="2334"/>
                  </a:lnTo>
                  <a:lnTo>
                    <a:pt x="3746" y="2355"/>
                  </a:lnTo>
                  <a:lnTo>
                    <a:pt x="4478" y="2145"/>
                  </a:lnTo>
                  <a:cubicBezTo>
                    <a:pt x="4478" y="2145"/>
                    <a:pt x="4478" y="2124"/>
                    <a:pt x="4437" y="2062"/>
                  </a:cubicBezTo>
                  <a:cubicBezTo>
                    <a:pt x="4437" y="2041"/>
                    <a:pt x="4437" y="2020"/>
                    <a:pt x="4416" y="1978"/>
                  </a:cubicBezTo>
                  <a:cubicBezTo>
                    <a:pt x="4416" y="1957"/>
                    <a:pt x="4395" y="1915"/>
                    <a:pt x="4374" y="1873"/>
                  </a:cubicBezTo>
                  <a:cubicBezTo>
                    <a:pt x="4290" y="1727"/>
                    <a:pt x="4165" y="1539"/>
                    <a:pt x="3976" y="1350"/>
                  </a:cubicBezTo>
                  <a:cubicBezTo>
                    <a:pt x="3600" y="995"/>
                    <a:pt x="3056" y="618"/>
                    <a:pt x="2491" y="367"/>
                  </a:cubicBezTo>
                  <a:cubicBezTo>
                    <a:pt x="2198" y="241"/>
                    <a:pt x="1884" y="137"/>
                    <a:pt x="1591" y="74"/>
                  </a:cubicBezTo>
                  <a:cubicBezTo>
                    <a:pt x="1444" y="53"/>
                    <a:pt x="1277" y="32"/>
                    <a:pt x="1152" y="32"/>
                  </a:cubicBezTo>
                  <a:cubicBezTo>
                    <a:pt x="1089" y="11"/>
                    <a:pt x="1021" y="1"/>
                    <a:pt x="953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3"/>
            <p:cNvSpPr/>
            <p:nvPr/>
          </p:nvSpPr>
          <p:spPr>
            <a:xfrm flipH="1">
              <a:off x="7325499" y="3691336"/>
              <a:ext cx="46903" cy="124810"/>
            </a:xfrm>
            <a:custGeom>
              <a:rect b="b" l="l" r="r" t="t"/>
              <a:pathLst>
                <a:path extrusionOk="0" h="3454" w="1298">
                  <a:moveTo>
                    <a:pt x="21" y="1"/>
                  </a:moveTo>
                  <a:lnTo>
                    <a:pt x="1" y="22"/>
                  </a:lnTo>
                  <a:cubicBezTo>
                    <a:pt x="1" y="22"/>
                    <a:pt x="21" y="84"/>
                    <a:pt x="63" y="147"/>
                  </a:cubicBezTo>
                  <a:cubicBezTo>
                    <a:pt x="63" y="189"/>
                    <a:pt x="84" y="210"/>
                    <a:pt x="84" y="231"/>
                  </a:cubicBezTo>
                  <a:cubicBezTo>
                    <a:pt x="84" y="252"/>
                    <a:pt x="105" y="294"/>
                    <a:pt x="105" y="315"/>
                  </a:cubicBezTo>
                  <a:cubicBezTo>
                    <a:pt x="105" y="335"/>
                    <a:pt x="126" y="398"/>
                    <a:pt x="126" y="419"/>
                  </a:cubicBezTo>
                  <a:cubicBezTo>
                    <a:pt x="168" y="440"/>
                    <a:pt x="168" y="440"/>
                    <a:pt x="168" y="461"/>
                  </a:cubicBezTo>
                  <a:lnTo>
                    <a:pt x="168" y="524"/>
                  </a:lnTo>
                  <a:cubicBezTo>
                    <a:pt x="210" y="670"/>
                    <a:pt x="231" y="859"/>
                    <a:pt x="273" y="1047"/>
                  </a:cubicBezTo>
                  <a:cubicBezTo>
                    <a:pt x="293" y="1256"/>
                    <a:pt x="335" y="1465"/>
                    <a:pt x="377" y="1675"/>
                  </a:cubicBezTo>
                  <a:cubicBezTo>
                    <a:pt x="377" y="1716"/>
                    <a:pt x="398" y="1779"/>
                    <a:pt x="398" y="1821"/>
                  </a:cubicBezTo>
                  <a:lnTo>
                    <a:pt x="398" y="1884"/>
                  </a:lnTo>
                  <a:lnTo>
                    <a:pt x="398" y="1905"/>
                  </a:lnTo>
                  <a:lnTo>
                    <a:pt x="398" y="1988"/>
                  </a:lnTo>
                  <a:lnTo>
                    <a:pt x="398" y="2072"/>
                  </a:lnTo>
                  <a:lnTo>
                    <a:pt x="398" y="2135"/>
                  </a:lnTo>
                  <a:lnTo>
                    <a:pt x="398" y="2302"/>
                  </a:lnTo>
                  <a:cubicBezTo>
                    <a:pt x="419" y="2491"/>
                    <a:pt x="419" y="2700"/>
                    <a:pt x="419" y="2846"/>
                  </a:cubicBezTo>
                  <a:cubicBezTo>
                    <a:pt x="461" y="2930"/>
                    <a:pt x="461" y="3014"/>
                    <a:pt x="461" y="3076"/>
                  </a:cubicBezTo>
                  <a:cubicBezTo>
                    <a:pt x="461" y="3160"/>
                    <a:pt x="482" y="3223"/>
                    <a:pt x="482" y="3265"/>
                  </a:cubicBezTo>
                  <a:cubicBezTo>
                    <a:pt x="503" y="3369"/>
                    <a:pt x="524" y="3453"/>
                    <a:pt x="524" y="3453"/>
                  </a:cubicBezTo>
                  <a:lnTo>
                    <a:pt x="1298" y="3076"/>
                  </a:lnTo>
                  <a:cubicBezTo>
                    <a:pt x="1298" y="3076"/>
                    <a:pt x="1256" y="3056"/>
                    <a:pt x="1235" y="2993"/>
                  </a:cubicBezTo>
                  <a:cubicBezTo>
                    <a:pt x="1214" y="2972"/>
                    <a:pt x="1214" y="2930"/>
                    <a:pt x="1193" y="2867"/>
                  </a:cubicBezTo>
                  <a:cubicBezTo>
                    <a:pt x="1193" y="2825"/>
                    <a:pt x="1151" y="2763"/>
                    <a:pt x="1130" y="2700"/>
                  </a:cubicBezTo>
                  <a:cubicBezTo>
                    <a:pt x="1109" y="2532"/>
                    <a:pt x="1047" y="2386"/>
                    <a:pt x="1005" y="2177"/>
                  </a:cubicBezTo>
                  <a:cubicBezTo>
                    <a:pt x="984" y="2114"/>
                    <a:pt x="984" y="2051"/>
                    <a:pt x="942" y="2009"/>
                  </a:cubicBezTo>
                  <a:cubicBezTo>
                    <a:pt x="942" y="1988"/>
                    <a:pt x="921" y="1947"/>
                    <a:pt x="921" y="1926"/>
                  </a:cubicBezTo>
                  <a:cubicBezTo>
                    <a:pt x="921" y="1905"/>
                    <a:pt x="900" y="1884"/>
                    <a:pt x="900" y="1842"/>
                  </a:cubicBezTo>
                  <a:cubicBezTo>
                    <a:pt x="900" y="1821"/>
                    <a:pt x="879" y="1800"/>
                    <a:pt x="879" y="1779"/>
                  </a:cubicBezTo>
                  <a:cubicBezTo>
                    <a:pt x="837" y="1737"/>
                    <a:pt x="837" y="1716"/>
                    <a:pt x="837" y="1716"/>
                  </a:cubicBezTo>
                  <a:lnTo>
                    <a:pt x="817" y="1695"/>
                  </a:lnTo>
                  <a:cubicBezTo>
                    <a:pt x="817" y="1654"/>
                    <a:pt x="796" y="1591"/>
                    <a:pt x="754" y="1528"/>
                  </a:cubicBezTo>
                  <a:cubicBezTo>
                    <a:pt x="691" y="1361"/>
                    <a:pt x="607" y="1151"/>
                    <a:pt x="524" y="963"/>
                  </a:cubicBezTo>
                  <a:cubicBezTo>
                    <a:pt x="482" y="775"/>
                    <a:pt x="398" y="628"/>
                    <a:pt x="314" y="461"/>
                  </a:cubicBezTo>
                  <a:cubicBezTo>
                    <a:pt x="314" y="440"/>
                    <a:pt x="293" y="440"/>
                    <a:pt x="293" y="419"/>
                  </a:cubicBezTo>
                  <a:cubicBezTo>
                    <a:pt x="293" y="398"/>
                    <a:pt x="273" y="398"/>
                    <a:pt x="273" y="356"/>
                  </a:cubicBezTo>
                  <a:cubicBezTo>
                    <a:pt x="231" y="315"/>
                    <a:pt x="231" y="294"/>
                    <a:pt x="210" y="252"/>
                  </a:cubicBezTo>
                  <a:cubicBezTo>
                    <a:pt x="189" y="231"/>
                    <a:pt x="189" y="210"/>
                    <a:pt x="168" y="189"/>
                  </a:cubicBezTo>
                  <a:cubicBezTo>
                    <a:pt x="126" y="189"/>
                    <a:pt x="105" y="147"/>
                    <a:pt x="105" y="126"/>
                  </a:cubicBezTo>
                  <a:cubicBezTo>
                    <a:pt x="63" y="43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 flipH="1">
              <a:off x="7306600" y="3707235"/>
              <a:ext cx="44627" cy="120980"/>
            </a:xfrm>
            <a:custGeom>
              <a:rect b="b" l="l" r="r" t="t"/>
              <a:pathLst>
                <a:path extrusionOk="0" h="3348" w="1235">
                  <a:moveTo>
                    <a:pt x="1193" y="0"/>
                  </a:moveTo>
                  <a:cubicBezTo>
                    <a:pt x="1193" y="0"/>
                    <a:pt x="1172" y="21"/>
                    <a:pt x="1130" y="105"/>
                  </a:cubicBezTo>
                  <a:cubicBezTo>
                    <a:pt x="1088" y="126"/>
                    <a:pt x="1047" y="188"/>
                    <a:pt x="1026" y="230"/>
                  </a:cubicBezTo>
                  <a:cubicBezTo>
                    <a:pt x="963" y="293"/>
                    <a:pt x="942" y="377"/>
                    <a:pt x="879" y="419"/>
                  </a:cubicBezTo>
                  <a:cubicBezTo>
                    <a:pt x="712" y="691"/>
                    <a:pt x="503" y="1046"/>
                    <a:pt x="335" y="1465"/>
                  </a:cubicBezTo>
                  <a:cubicBezTo>
                    <a:pt x="314" y="1527"/>
                    <a:pt x="314" y="1569"/>
                    <a:pt x="293" y="1632"/>
                  </a:cubicBezTo>
                  <a:cubicBezTo>
                    <a:pt x="251" y="1674"/>
                    <a:pt x="251" y="1737"/>
                    <a:pt x="231" y="1779"/>
                  </a:cubicBezTo>
                  <a:lnTo>
                    <a:pt x="147" y="2092"/>
                  </a:lnTo>
                  <a:cubicBezTo>
                    <a:pt x="126" y="2197"/>
                    <a:pt x="105" y="2281"/>
                    <a:pt x="84" y="2385"/>
                  </a:cubicBezTo>
                  <a:cubicBezTo>
                    <a:pt x="42" y="2469"/>
                    <a:pt x="42" y="2574"/>
                    <a:pt x="21" y="2636"/>
                  </a:cubicBezTo>
                  <a:cubicBezTo>
                    <a:pt x="0" y="2720"/>
                    <a:pt x="0" y="2804"/>
                    <a:pt x="0" y="2888"/>
                  </a:cubicBezTo>
                  <a:cubicBezTo>
                    <a:pt x="0" y="2950"/>
                    <a:pt x="0" y="3034"/>
                    <a:pt x="21" y="3118"/>
                  </a:cubicBezTo>
                  <a:cubicBezTo>
                    <a:pt x="42" y="3201"/>
                    <a:pt x="84" y="3243"/>
                    <a:pt x="105" y="3306"/>
                  </a:cubicBezTo>
                  <a:lnTo>
                    <a:pt x="147" y="3348"/>
                  </a:lnTo>
                  <a:lnTo>
                    <a:pt x="733" y="2950"/>
                  </a:lnTo>
                  <a:cubicBezTo>
                    <a:pt x="733" y="2950"/>
                    <a:pt x="712" y="2929"/>
                    <a:pt x="712" y="2888"/>
                  </a:cubicBezTo>
                  <a:cubicBezTo>
                    <a:pt x="670" y="2825"/>
                    <a:pt x="670" y="2783"/>
                    <a:pt x="670" y="2699"/>
                  </a:cubicBezTo>
                  <a:lnTo>
                    <a:pt x="670" y="2469"/>
                  </a:lnTo>
                  <a:lnTo>
                    <a:pt x="670" y="2176"/>
                  </a:lnTo>
                  <a:lnTo>
                    <a:pt x="670" y="1883"/>
                  </a:lnTo>
                  <a:cubicBezTo>
                    <a:pt x="712" y="1841"/>
                    <a:pt x="712" y="1779"/>
                    <a:pt x="712" y="1737"/>
                  </a:cubicBezTo>
                  <a:cubicBezTo>
                    <a:pt x="733" y="1674"/>
                    <a:pt x="733" y="1632"/>
                    <a:pt x="733" y="1569"/>
                  </a:cubicBezTo>
                  <a:cubicBezTo>
                    <a:pt x="775" y="1172"/>
                    <a:pt x="921" y="795"/>
                    <a:pt x="1026" y="502"/>
                  </a:cubicBezTo>
                  <a:cubicBezTo>
                    <a:pt x="1047" y="439"/>
                    <a:pt x="1067" y="377"/>
                    <a:pt x="1088" y="314"/>
                  </a:cubicBezTo>
                  <a:cubicBezTo>
                    <a:pt x="1130" y="230"/>
                    <a:pt x="1151" y="209"/>
                    <a:pt x="1172" y="167"/>
                  </a:cubicBezTo>
                  <a:cubicBezTo>
                    <a:pt x="1193" y="84"/>
                    <a:pt x="1235" y="21"/>
                    <a:pt x="1235" y="21"/>
                  </a:cubicBezTo>
                  <a:lnTo>
                    <a:pt x="1193" y="0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3"/>
            <p:cNvSpPr/>
            <p:nvPr/>
          </p:nvSpPr>
          <p:spPr>
            <a:xfrm flipH="1">
              <a:off x="7258216" y="3718545"/>
              <a:ext cx="91494" cy="105153"/>
            </a:xfrm>
            <a:custGeom>
              <a:rect b="b" l="l" r="r" t="t"/>
              <a:pathLst>
                <a:path extrusionOk="0" h="2910" w="2532">
                  <a:moveTo>
                    <a:pt x="2511" y="1"/>
                  </a:moveTo>
                  <a:cubicBezTo>
                    <a:pt x="2511" y="1"/>
                    <a:pt x="2469" y="22"/>
                    <a:pt x="2365" y="64"/>
                  </a:cubicBezTo>
                  <a:cubicBezTo>
                    <a:pt x="2323" y="64"/>
                    <a:pt x="2302" y="85"/>
                    <a:pt x="2281" y="85"/>
                  </a:cubicBezTo>
                  <a:cubicBezTo>
                    <a:pt x="2260" y="106"/>
                    <a:pt x="2260" y="106"/>
                    <a:pt x="2218" y="106"/>
                  </a:cubicBezTo>
                  <a:cubicBezTo>
                    <a:pt x="2197" y="106"/>
                    <a:pt x="2197" y="126"/>
                    <a:pt x="2176" y="126"/>
                  </a:cubicBezTo>
                  <a:cubicBezTo>
                    <a:pt x="2113" y="147"/>
                    <a:pt x="2051" y="189"/>
                    <a:pt x="1967" y="231"/>
                  </a:cubicBezTo>
                  <a:lnTo>
                    <a:pt x="1737" y="398"/>
                  </a:lnTo>
                  <a:cubicBezTo>
                    <a:pt x="1653" y="440"/>
                    <a:pt x="1549" y="503"/>
                    <a:pt x="1465" y="566"/>
                  </a:cubicBezTo>
                  <a:cubicBezTo>
                    <a:pt x="1423" y="608"/>
                    <a:pt x="1381" y="650"/>
                    <a:pt x="1339" y="670"/>
                  </a:cubicBezTo>
                  <a:cubicBezTo>
                    <a:pt x="1277" y="712"/>
                    <a:pt x="1256" y="733"/>
                    <a:pt x="1214" y="775"/>
                  </a:cubicBezTo>
                  <a:cubicBezTo>
                    <a:pt x="1109" y="859"/>
                    <a:pt x="1025" y="942"/>
                    <a:pt x="942" y="1026"/>
                  </a:cubicBezTo>
                  <a:lnTo>
                    <a:pt x="816" y="1152"/>
                  </a:lnTo>
                  <a:cubicBezTo>
                    <a:pt x="795" y="1173"/>
                    <a:pt x="733" y="1235"/>
                    <a:pt x="712" y="1277"/>
                  </a:cubicBezTo>
                  <a:cubicBezTo>
                    <a:pt x="691" y="1340"/>
                    <a:pt x="628" y="1361"/>
                    <a:pt x="607" y="1424"/>
                  </a:cubicBezTo>
                  <a:cubicBezTo>
                    <a:pt x="544" y="1466"/>
                    <a:pt x="523" y="1487"/>
                    <a:pt x="502" y="1549"/>
                  </a:cubicBezTo>
                  <a:cubicBezTo>
                    <a:pt x="377" y="1717"/>
                    <a:pt x="272" y="1905"/>
                    <a:pt x="168" y="2072"/>
                  </a:cubicBezTo>
                  <a:cubicBezTo>
                    <a:pt x="126" y="2177"/>
                    <a:pt x="84" y="2240"/>
                    <a:pt x="63" y="2323"/>
                  </a:cubicBezTo>
                  <a:cubicBezTo>
                    <a:pt x="21" y="2407"/>
                    <a:pt x="0" y="2512"/>
                    <a:pt x="0" y="2616"/>
                  </a:cubicBezTo>
                  <a:cubicBezTo>
                    <a:pt x="0" y="2700"/>
                    <a:pt x="0" y="2784"/>
                    <a:pt x="21" y="2826"/>
                  </a:cubicBezTo>
                  <a:cubicBezTo>
                    <a:pt x="21" y="2847"/>
                    <a:pt x="21" y="2888"/>
                    <a:pt x="63" y="2909"/>
                  </a:cubicBezTo>
                  <a:lnTo>
                    <a:pt x="753" y="2575"/>
                  </a:lnTo>
                  <a:lnTo>
                    <a:pt x="733" y="2575"/>
                  </a:lnTo>
                  <a:lnTo>
                    <a:pt x="733" y="2491"/>
                  </a:lnTo>
                  <a:cubicBezTo>
                    <a:pt x="753" y="2428"/>
                    <a:pt x="753" y="2386"/>
                    <a:pt x="795" y="2303"/>
                  </a:cubicBezTo>
                  <a:cubicBezTo>
                    <a:pt x="837" y="2177"/>
                    <a:pt x="921" y="1989"/>
                    <a:pt x="1005" y="1800"/>
                  </a:cubicBezTo>
                  <a:lnTo>
                    <a:pt x="1067" y="1654"/>
                  </a:lnTo>
                  <a:cubicBezTo>
                    <a:pt x="1109" y="1591"/>
                    <a:pt x="1130" y="1570"/>
                    <a:pt x="1151" y="1528"/>
                  </a:cubicBezTo>
                  <a:cubicBezTo>
                    <a:pt x="1172" y="1487"/>
                    <a:pt x="1214" y="1445"/>
                    <a:pt x="1235" y="1382"/>
                  </a:cubicBezTo>
                  <a:cubicBezTo>
                    <a:pt x="1256" y="1361"/>
                    <a:pt x="1277" y="1298"/>
                    <a:pt x="1318" y="1256"/>
                  </a:cubicBezTo>
                  <a:cubicBezTo>
                    <a:pt x="1360" y="1173"/>
                    <a:pt x="1444" y="1068"/>
                    <a:pt x="1486" y="1005"/>
                  </a:cubicBezTo>
                  <a:cubicBezTo>
                    <a:pt x="1528" y="942"/>
                    <a:pt x="1569" y="922"/>
                    <a:pt x="1590" y="859"/>
                  </a:cubicBezTo>
                  <a:cubicBezTo>
                    <a:pt x="1653" y="817"/>
                    <a:pt x="1674" y="775"/>
                    <a:pt x="1695" y="733"/>
                  </a:cubicBezTo>
                  <a:cubicBezTo>
                    <a:pt x="1779" y="650"/>
                    <a:pt x="1862" y="608"/>
                    <a:pt x="1904" y="524"/>
                  </a:cubicBezTo>
                  <a:cubicBezTo>
                    <a:pt x="1967" y="440"/>
                    <a:pt x="2051" y="398"/>
                    <a:pt x="2093" y="336"/>
                  </a:cubicBezTo>
                  <a:cubicBezTo>
                    <a:pt x="2176" y="294"/>
                    <a:pt x="2218" y="252"/>
                    <a:pt x="2281" y="210"/>
                  </a:cubicBezTo>
                  <a:lnTo>
                    <a:pt x="2302" y="189"/>
                  </a:lnTo>
                  <a:lnTo>
                    <a:pt x="2323" y="168"/>
                  </a:lnTo>
                  <a:cubicBezTo>
                    <a:pt x="2365" y="126"/>
                    <a:pt x="2386" y="126"/>
                    <a:pt x="2406" y="106"/>
                  </a:cubicBezTo>
                  <a:cubicBezTo>
                    <a:pt x="2490" y="64"/>
                    <a:pt x="2532" y="22"/>
                    <a:pt x="2532" y="22"/>
                  </a:cubicBezTo>
                  <a:lnTo>
                    <a:pt x="2511" y="1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3"/>
            <p:cNvSpPr/>
            <p:nvPr/>
          </p:nvSpPr>
          <p:spPr>
            <a:xfrm flipH="1">
              <a:off x="7331533" y="3706476"/>
              <a:ext cx="65079" cy="111151"/>
            </a:xfrm>
            <a:custGeom>
              <a:rect b="b" l="l" r="r" t="t"/>
              <a:pathLst>
                <a:path extrusionOk="0" h="3076" w="1801">
                  <a:moveTo>
                    <a:pt x="22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43" y="147"/>
                  </a:cubicBezTo>
                  <a:cubicBezTo>
                    <a:pt x="85" y="188"/>
                    <a:pt x="106" y="230"/>
                    <a:pt x="126" y="293"/>
                  </a:cubicBezTo>
                  <a:cubicBezTo>
                    <a:pt x="147" y="314"/>
                    <a:pt x="147" y="335"/>
                    <a:pt x="189" y="356"/>
                  </a:cubicBezTo>
                  <a:cubicBezTo>
                    <a:pt x="210" y="398"/>
                    <a:pt x="210" y="440"/>
                    <a:pt x="231" y="460"/>
                  </a:cubicBezTo>
                  <a:cubicBezTo>
                    <a:pt x="252" y="544"/>
                    <a:pt x="315" y="628"/>
                    <a:pt x="336" y="712"/>
                  </a:cubicBezTo>
                  <a:cubicBezTo>
                    <a:pt x="357" y="753"/>
                    <a:pt x="357" y="774"/>
                    <a:pt x="398" y="837"/>
                  </a:cubicBezTo>
                  <a:cubicBezTo>
                    <a:pt x="419" y="879"/>
                    <a:pt x="419" y="921"/>
                    <a:pt x="440" y="963"/>
                  </a:cubicBezTo>
                  <a:cubicBezTo>
                    <a:pt x="524" y="1130"/>
                    <a:pt x="566" y="1339"/>
                    <a:pt x="650" y="1507"/>
                  </a:cubicBezTo>
                  <a:cubicBezTo>
                    <a:pt x="754" y="1904"/>
                    <a:pt x="880" y="2302"/>
                    <a:pt x="963" y="2595"/>
                  </a:cubicBezTo>
                  <a:cubicBezTo>
                    <a:pt x="1047" y="2867"/>
                    <a:pt x="1089" y="3076"/>
                    <a:pt x="1089" y="3076"/>
                  </a:cubicBezTo>
                  <a:lnTo>
                    <a:pt x="1800" y="2804"/>
                  </a:lnTo>
                  <a:cubicBezTo>
                    <a:pt x="1800" y="2804"/>
                    <a:pt x="1717" y="2616"/>
                    <a:pt x="1570" y="2344"/>
                  </a:cubicBezTo>
                  <a:cubicBezTo>
                    <a:pt x="1403" y="2072"/>
                    <a:pt x="1194" y="1716"/>
                    <a:pt x="984" y="1360"/>
                  </a:cubicBezTo>
                  <a:cubicBezTo>
                    <a:pt x="859" y="1172"/>
                    <a:pt x="754" y="984"/>
                    <a:pt x="650" y="837"/>
                  </a:cubicBezTo>
                  <a:cubicBezTo>
                    <a:pt x="629" y="774"/>
                    <a:pt x="608" y="732"/>
                    <a:pt x="566" y="712"/>
                  </a:cubicBezTo>
                  <a:cubicBezTo>
                    <a:pt x="545" y="670"/>
                    <a:pt x="524" y="628"/>
                    <a:pt x="503" y="607"/>
                  </a:cubicBezTo>
                  <a:cubicBezTo>
                    <a:pt x="440" y="523"/>
                    <a:pt x="398" y="440"/>
                    <a:pt x="336" y="398"/>
                  </a:cubicBezTo>
                  <a:lnTo>
                    <a:pt x="252" y="314"/>
                  </a:lnTo>
                  <a:cubicBezTo>
                    <a:pt x="252" y="293"/>
                    <a:pt x="231" y="251"/>
                    <a:pt x="210" y="230"/>
                  </a:cubicBezTo>
                  <a:cubicBezTo>
                    <a:pt x="147" y="188"/>
                    <a:pt x="126" y="126"/>
                    <a:pt x="106" y="105"/>
                  </a:cubicBezTo>
                  <a:cubicBezTo>
                    <a:pt x="43" y="21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3"/>
            <p:cNvSpPr/>
            <p:nvPr/>
          </p:nvSpPr>
          <p:spPr>
            <a:xfrm flipH="1">
              <a:off x="7336845" y="3774518"/>
              <a:ext cx="142914" cy="43109"/>
            </a:xfrm>
            <a:custGeom>
              <a:rect b="b" l="l" r="r" t="t"/>
              <a:pathLst>
                <a:path extrusionOk="0" h="1193" w="3955">
                  <a:moveTo>
                    <a:pt x="1381" y="0"/>
                  </a:moveTo>
                  <a:cubicBezTo>
                    <a:pt x="1339" y="21"/>
                    <a:pt x="1256" y="21"/>
                    <a:pt x="1193" y="21"/>
                  </a:cubicBezTo>
                  <a:cubicBezTo>
                    <a:pt x="1130" y="21"/>
                    <a:pt x="1067" y="42"/>
                    <a:pt x="1026" y="42"/>
                  </a:cubicBezTo>
                  <a:cubicBezTo>
                    <a:pt x="963" y="42"/>
                    <a:pt x="921" y="42"/>
                    <a:pt x="858" y="84"/>
                  </a:cubicBezTo>
                  <a:cubicBezTo>
                    <a:pt x="754" y="105"/>
                    <a:pt x="649" y="126"/>
                    <a:pt x="565" y="147"/>
                  </a:cubicBezTo>
                  <a:cubicBezTo>
                    <a:pt x="523" y="189"/>
                    <a:pt x="503" y="210"/>
                    <a:pt x="440" y="210"/>
                  </a:cubicBezTo>
                  <a:cubicBezTo>
                    <a:pt x="419" y="230"/>
                    <a:pt x="356" y="230"/>
                    <a:pt x="335" y="251"/>
                  </a:cubicBezTo>
                  <a:cubicBezTo>
                    <a:pt x="251" y="293"/>
                    <a:pt x="210" y="314"/>
                    <a:pt x="147" y="335"/>
                  </a:cubicBezTo>
                  <a:lnTo>
                    <a:pt x="0" y="419"/>
                  </a:lnTo>
                  <a:lnTo>
                    <a:pt x="21" y="440"/>
                  </a:lnTo>
                  <a:cubicBezTo>
                    <a:pt x="21" y="440"/>
                    <a:pt x="37" y="434"/>
                    <a:pt x="71" y="434"/>
                  </a:cubicBezTo>
                  <a:cubicBezTo>
                    <a:pt x="105" y="434"/>
                    <a:pt x="157" y="440"/>
                    <a:pt x="231" y="461"/>
                  </a:cubicBezTo>
                  <a:cubicBezTo>
                    <a:pt x="293" y="440"/>
                    <a:pt x="335" y="440"/>
                    <a:pt x="419" y="419"/>
                  </a:cubicBezTo>
                  <a:cubicBezTo>
                    <a:pt x="440" y="419"/>
                    <a:pt x="461" y="398"/>
                    <a:pt x="523" y="398"/>
                  </a:cubicBezTo>
                  <a:cubicBezTo>
                    <a:pt x="565" y="356"/>
                    <a:pt x="607" y="356"/>
                    <a:pt x="649" y="356"/>
                  </a:cubicBezTo>
                  <a:cubicBezTo>
                    <a:pt x="733" y="335"/>
                    <a:pt x="837" y="335"/>
                    <a:pt x="942" y="335"/>
                  </a:cubicBezTo>
                  <a:lnTo>
                    <a:pt x="1256" y="335"/>
                  </a:lnTo>
                  <a:cubicBezTo>
                    <a:pt x="1298" y="356"/>
                    <a:pt x="1360" y="356"/>
                    <a:pt x="1402" y="356"/>
                  </a:cubicBezTo>
                  <a:cubicBezTo>
                    <a:pt x="1486" y="356"/>
                    <a:pt x="1549" y="398"/>
                    <a:pt x="1591" y="398"/>
                  </a:cubicBezTo>
                  <a:cubicBezTo>
                    <a:pt x="1695" y="398"/>
                    <a:pt x="1821" y="419"/>
                    <a:pt x="1925" y="440"/>
                  </a:cubicBezTo>
                  <a:cubicBezTo>
                    <a:pt x="1988" y="461"/>
                    <a:pt x="2030" y="461"/>
                    <a:pt x="2093" y="502"/>
                  </a:cubicBezTo>
                  <a:cubicBezTo>
                    <a:pt x="2114" y="502"/>
                    <a:pt x="2135" y="523"/>
                    <a:pt x="2176" y="523"/>
                  </a:cubicBezTo>
                  <a:cubicBezTo>
                    <a:pt x="2197" y="523"/>
                    <a:pt x="2218" y="544"/>
                    <a:pt x="2239" y="544"/>
                  </a:cubicBezTo>
                  <a:cubicBezTo>
                    <a:pt x="2302" y="565"/>
                    <a:pt x="2344" y="565"/>
                    <a:pt x="2407" y="607"/>
                  </a:cubicBezTo>
                  <a:cubicBezTo>
                    <a:pt x="2448" y="607"/>
                    <a:pt x="2511" y="628"/>
                    <a:pt x="2553" y="649"/>
                  </a:cubicBezTo>
                  <a:cubicBezTo>
                    <a:pt x="2616" y="649"/>
                    <a:pt x="2658" y="670"/>
                    <a:pt x="2720" y="712"/>
                  </a:cubicBezTo>
                  <a:cubicBezTo>
                    <a:pt x="2762" y="712"/>
                    <a:pt x="2804" y="733"/>
                    <a:pt x="2846" y="754"/>
                  </a:cubicBezTo>
                  <a:cubicBezTo>
                    <a:pt x="2909" y="774"/>
                    <a:pt x="2930" y="816"/>
                    <a:pt x="2972" y="837"/>
                  </a:cubicBezTo>
                  <a:cubicBezTo>
                    <a:pt x="3013" y="837"/>
                    <a:pt x="3013" y="858"/>
                    <a:pt x="3034" y="858"/>
                  </a:cubicBezTo>
                  <a:cubicBezTo>
                    <a:pt x="3055" y="858"/>
                    <a:pt x="3055" y="879"/>
                    <a:pt x="3076" y="879"/>
                  </a:cubicBezTo>
                  <a:cubicBezTo>
                    <a:pt x="3118" y="879"/>
                    <a:pt x="3160" y="921"/>
                    <a:pt x="3181" y="942"/>
                  </a:cubicBezTo>
                  <a:cubicBezTo>
                    <a:pt x="3223" y="942"/>
                    <a:pt x="3244" y="963"/>
                    <a:pt x="3264" y="984"/>
                  </a:cubicBezTo>
                  <a:cubicBezTo>
                    <a:pt x="3327" y="1046"/>
                    <a:pt x="3369" y="1067"/>
                    <a:pt x="3390" y="1088"/>
                  </a:cubicBezTo>
                  <a:cubicBezTo>
                    <a:pt x="3453" y="1172"/>
                    <a:pt x="3495" y="1193"/>
                    <a:pt x="3495" y="1193"/>
                  </a:cubicBezTo>
                  <a:lnTo>
                    <a:pt x="3955" y="565"/>
                  </a:lnTo>
                  <a:cubicBezTo>
                    <a:pt x="3955" y="565"/>
                    <a:pt x="3892" y="523"/>
                    <a:pt x="3788" y="461"/>
                  </a:cubicBezTo>
                  <a:cubicBezTo>
                    <a:pt x="3746" y="419"/>
                    <a:pt x="3683" y="377"/>
                    <a:pt x="3599" y="356"/>
                  </a:cubicBezTo>
                  <a:cubicBezTo>
                    <a:pt x="3557" y="335"/>
                    <a:pt x="3536" y="335"/>
                    <a:pt x="3474" y="314"/>
                  </a:cubicBezTo>
                  <a:cubicBezTo>
                    <a:pt x="3453" y="272"/>
                    <a:pt x="3390" y="272"/>
                    <a:pt x="3348" y="251"/>
                  </a:cubicBezTo>
                  <a:cubicBezTo>
                    <a:pt x="3327" y="251"/>
                    <a:pt x="3285" y="230"/>
                    <a:pt x="3264" y="230"/>
                  </a:cubicBezTo>
                  <a:cubicBezTo>
                    <a:pt x="3244" y="230"/>
                    <a:pt x="3223" y="210"/>
                    <a:pt x="3181" y="210"/>
                  </a:cubicBezTo>
                  <a:cubicBezTo>
                    <a:pt x="3139" y="168"/>
                    <a:pt x="3076" y="168"/>
                    <a:pt x="3034" y="147"/>
                  </a:cubicBezTo>
                  <a:cubicBezTo>
                    <a:pt x="2972" y="126"/>
                    <a:pt x="2930" y="126"/>
                    <a:pt x="2867" y="105"/>
                  </a:cubicBezTo>
                  <a:cubicBezTo>
                    <a:pt x="2783" y="84"/>
                    <a:pt x="2741" y="42"/>
                    <a:pt x="2699" y="42"/>
                  </a:cubicBezTo>
                  <a:cubicBezTo>
                    <a:pt x="2637" y="42"/>
                    <a:pt x="2553" y="21"/>
                    <a:pt x="2511" y="21"/>
                  </a:cubicBezTo>
                  <a:cubicBezTo>
                    <a:pt x="2448" y="21"/>
                    <a:pt x="2365" y="0"/>
                    <a:pt x="2323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3"/>
            <p:cNvSpPr/>
            <p:nvPr/>
          </p:nvSpPr>
          <p:spPr>
            <a:xfrm flipH="1">
              <a:off x="7266527" y="3794176"/>
              <a:ext cx="148985" cy="74872"/>
            </a:xfrm>
            <a:custGeom>
              <a:rect b="b" l="l" r="r" t="t"/>
              <a:pathLst>
                <a:path extrusionOk="0" h="2072" w="4123">
                  <a:moveTo>
                    <a:pt x="2072" y="0"/>
                  </a:moveTo>
                  <a:cubicBezTo>
                    <a:pt x="921" y="0"/>
                    <a:pt x="1" y="921"/>
                    <a:pt x="1" y="2072"/>
                  </a:cubicBezTo>
                  <a:lnTo>
                    <a:pt x="4123" y="2072"/>
                  </a:lnTo>
                  <a:cubicBezTo>
                    <a:pt x="4102" y="942"/>
                    <a:pt x="3181" y="0"/>
                    <a:pt x="2072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43"/>
          <p:cNvSpPr/>
          <p:nvPr/>
        </p:nvSpPr>
        <p:spPr>
          <a:xfrm flipH="1">
            <a:off x="1089794" y="3457182"/>
            <a:ext cx="346318" cy="383139"/>
          </a:xfrm>
          <a:custGeom>
            <a:rect b="b" l="l" r="r" t="t"/>
            <a:pathLst>
              <a:path extrusionOk="0" h="10603" w="9584">
                <a:moveTo>
                  <a:pt x="8689" y="1"/>
                </a:moveTo>
                <a:cubicBezTo>
                  <a:pt x="8318" y="1"/>
                  <a:pt x="7846" y="66"/>
                  <a:pt x="7324" y="245"/>
                </a:cubicBezTo>
                <a:cubicBezTo>
                  <a:pt x="6675" y="497"/>
                  <a:pt x="5964" y="873"/>
                  <a:pt x="5273" y="1396"/>
                </a:cubicBezTo>
                <a:cubicBezTo>
                  <a:pt x="4583" y="1919"/>
                  <a:pt x="3913" y="2547"/>
                  <a:pt x="3286" y="3238"/>
                </a:cubicBezTo>
                <a:cubicBezTo>
                  <a:pt x="2030" y="4618"/>
                  <a:pt x="1005" y="6188"/>
                  <a:pt x="461" y="7631"/>
                </a:cubicBezTo>
                <a:cubicBezTo>
                  <a:pt x="168" y="8364"/>
                  <a:pt x="43" y="9075"/>
                  <a:pt x="1" y="9640"/>
                </a:cubicBezTo>
                <a:cubicBezTo>
                  <a:pt x="1" y="9933"/>
                  <a:pt x="43" y="10163"/>
                  <a:pt x="63" y="10352"/>
                </a:cubicBezTo>
                <a:cubicBezTo>
                  <a:pt x="84" y="10498"/>
                  <a:pt x="126" y="10603"/>
                  <a:pt x="126" y="10603"/>
                </a:cubicBezTo>
                <a:lnTo>
                  <a:pt x="3307" y="9640"/>
                </a:lnTo>
                <a:lnTo>
                  <a:pt x="3286" y="9619"/>
                </a:lnTo>
                <a:cubicBezTo>
                  <a:pt x="3265" y="9577"/>
                  <a:pt x="3223" y="9536"/>
                  <a:pt x="3202" y="9452"/>
                </a:cubicBezTo>
                <a:cubicBezTo>
                  <a:pt x="3139" y="9284"/>
                  <a:pt x="3097" y="8908"/>
                  <a:pt x="3181" y="8364"/>
                </a:cubicBezTo>
                <a:cubicBezTo>
                  <a:pt x="3244" y="7841"/>
                  <a:pt x="3411" y="7150"/>
                  <a:pt x="3662" y="6439"/>
                </a:cubicBezTo>
                <a:cubicBezTo>
                  <a:pt x="3913" y="5748"/>
                  <a:pt x="4269" y="5016"/>
                  <a:pt x="4667" y="4284"/>
                </a:cubicBezTo>
                <a:cubicBezTo>
                  <a:pt x="5085" y="3572"/>
                  <a:pt x="5545" y="2903"/>
                  <a:pt x="6048" y="2296"/>
                </a:cubicBezTo>
                <a:cubicBezTo>
                  <a:pt x="6550" y="1710"/>
                  <a:pt x="7073" y="1208"/>
                  <a:pt x="7596" y="873"/>
                </a:cubicBezTo>
                <a:cubicBezTo>
                  <a:pt x="8098" y="559"/>
                  <a:pt x="8579" y="413"/>
                  <a:pt x="8956" y="350"/>
                </a:cubicBezTo>
                <a:cubicBezTo>
                  <a:pt x="9040" y="329"/>
                  <a:pt x="9102" y="329"/>
                  <a:pt x="9186" y="329"/>
                </a:cubicBezTo>
                <a:lnTo>
                  <a:pt x="9521" y="329"/>
                </a:lnTo>
                <a:lnTo>
                  <a:pt x="9584" y="141"/>
                </a:lnTo>
                <a:cubicBezTo>
                  <a:pt x="9584" y="141"/>
                  <a:pt x="9521" y="120"/>
                  <a:pt x="9416" y="99"/>
                </a:cubicBezTo>
                <a:cubicBezTo>
                  <a:pt x="9374" y="99"/>
                  <a:pt x="9312" y="78"/>
                  <a:pt x="9249" y="36"/>
                </a:cubicBezTo>
                <a:cubicBezTo>
                  <a:pt x="9165" y="36"/>
                  <a:pt x="9082" y="36"/>
                  <a:pt x="8977" y="15"/>
                </a:cubicBezTo>
                <a:cubicBezTo>
                  <a:pt x="8890" y="6"/>
                  <a:pt x="8793" y="1"/>
                  <a:pt x="8689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3"/>
          <p:cNvSpPr/>
          <p:nvPr/>
        </p:nvSpPr>
        <p:spPr>
          <a:xfrm flipH="1">
            <a:off x="893219" y="3565659"/>
            <a:ext cx="523235" cy="251211"/>
          </a:xfrm>
          <a:custGeom>
            <a:rect b="b" l="l" r="r" t="t"/>
            <a:pathLst>
              <a:path extrusionOk="0" h="6952" w="14480">
                <a:moveTo>
                  <a:pt x="3285" y="6866"/>
                </a:moveTo>
                <a:lnTo>
                  <a:pt x="3285" y="6866"/>
                </a:lnTo>
                <a:cubicBezTo>
                  <a:pt x="3286" y="6867"/>
                  <a:pt x="3286" y="6868"/>
                  <a:pt x="3286" y="6868"/>
                </a:cubicBezTo>
                <a:lnTo>
                  <a:pt x="3307" y="6868"/>
                </a:lnTo>
                <a:lnTo>
                  <a:pt x="3285" y="6866"/>
                </a:lnTo>
                <a:close/>
                <a:moveTo>
                  <a:pt x="11701" y="0"/>
                </a:moveTo>
                <a:cubicBezTo>
                  <a:pt x="10285" y="0"/>
                  <a:pt x="8483" y="216"/>
                  <a:pt x="6717" y="696"/>
                </a:cubicBezTo>
                <a:lnTo>
                  <a:pt x="6529" y="759"/>
                </a:lnTo>
                <a:lnTo>
                  <a:pt x="6445" y="780"/>
                </a:lnTo>
                <a:lnTo>
                  <a:pt x="6341" y="800"/>
                </a:lnTo>
                <a:cubicBezTo>
                  <a:pt x="6173" y="884"/>
                  <a:pt x="6027" y="968"/>
                  <a:pt x="5901" y="1010"/>
                </a:cubicBezTo>
                <a:cubicBezTo>
                  <a:pt x="5650" y="1156"/>
                  <a:pt x="5399" y="1282"/>
                  <a:pt x="5190" y="1407"/>
                </a:cubicBezTo>
                <a:cubicBezTo>
                  <a:pt x="4750" y="1679"/>
                  <a:pt x="4353" y="1951"/>
                  <a:pt x="3976" y="2223"/>
                </a:cubicBezTo>
                <a:cubicBezTo>
                  <a:pt x="3202" y="2767"/>
                  <a:pt x="2532" y="3290"/>
                  <a:pt x="1926" y="3793"/>
                </a:cubicBezTo>
                <a:cubicBezTo>
                  <a:pt x="1319" y="4295"/>
                  <a:pt x="859" y="4734"/>
                  <a:pt x="461" y="5278"/>
                </a:cubicBezTo>
                <a:cubicBezTo>
                  <a:pt x="356" y="5445"/>
                  <a:pt x="252" y="5571"/>
                  <a:pt x="168" y="5801"/>
                </a:cubicBezTo>
                <a:cubicBezTo>
                  <a:pt x="126" y="5906"/>
                  <a:pt x="126" y="5969"/>
                  <a:pt x="105" y="6031"/>
                </a:cubicBezTo>
                <a:cubicBezTo>
                  <a:pt x="63" y="6115"/>
                  <a:pt x="43" y="6178"/>
                  <a:pt x="43" y="6220"/>
                </a:cubicBezTo>
                <a:cubicBezTo>
                  <a:pt x="22" y="6387"/>
                  <a:pt x="1" y="6450"/>
                  <a:pt x="1" y="6450"/>
                </a:cubicBezTo>
                <a:lnTo>
                  <a:pt x="2943" y="6822"/>
                </a:lnTo>
                <a:lnTo>
                  <a:pt x="2943" y="6822"/>
                </a:lnTo>
                <a:cubicBezTo>
                  <a:pt x="2952" y="6828"/>
                  <a:pt x="2957" y="6832"/>
                  <a:pt x="2952" y="6832"/>
                </a:cubicBezTo>
                <a:cubicBezTo>
                  <a:pt x="2949" y="6832"/>
                  <a:pt x="2942" y="6831"/>
                  <a:pt x="2930" y="6826"/>
                </a:cubicBezTo>
                <a:lnTo>
                  <a:pt x="2930" y="6826"/>
                </a:lnTo>
                <a:lnTo>
                  <a:pt x="2972" y="6847"/>
                </a:lnTo>
                <a:cubicBezTo>
                  <a:pt x="3035" y="6868"/>
                  <a:pt x="3097" y="6910"/>
                  <a:pt x="3160" y="6931"/>
                </a:cubicBezTo>
                <a:cubicBezTo>
                  <a:pt x="3181" y="6942"/>
                  <a:pt x="3194" y="6948"/>
                  <a:pt x="3202" y="6952"/>
                </a:cubicBezTo>
                <a:lnTo>
                  <a:pt x="3202" y="6952"/>
                </a:lnTo>
                <a:lnTo>
                  <a:pt x="3202" y="6932"/>
                </a:lnTo>
                <a:lnTo>
                  <a:pt x="3202" y="6932"/>
                </a:lnTo>
                <a:cubicBezTo>
                  <a:pt x="3215" y="6939"/>
                  <a:pt x="3229" y="6945"/>
                  <a:pt x="3244" y="6952"/>
                </a:cubicBezTo>
                <a:cubicBezTo>
                  <a:pt x="3244" y="6931"/>
                  <a:pt x="3265" y="6931"/>
                  <a:pt x="3265" y="6910"/>
                </a:cubicBezTo>
                <a:cubicBezTo>
                  <a:pt x="3276" y="6877"/>
                  <a:pt x="3281" y="6867"/>
                  <a:pt x="3283" y="6865"/>
                </a:cubicBezTo>
                <a:lnTo>
                  <a:pt x="3283" y="6865"/>
                </a:lnTo>
                <a:lnTo>
                  <a:pt x="3285" y="6866"/>
                </a:lnTo>
                <a:lnTo>
                  <a:pt x="3285" y="6866"/>
                </a:lnTo>
                <a:cubicBezTo>
                  <a:pt x="3285" y="6865"/>
                  <a:pt x="3285" y="6865"/>
                  <a:pt x="3284" y="6865"/>
                </a:cubicBezTo>
                <a:cubicBezTo>
                  <a:pt x="3284" y="6865"/>
                  <a:pt x="3284" y="6865"/>
                  <a:pt x="3283" y="6865"/>
                </a:cubicBezTo>
                <a:lnTo>
                  <a:pt x="3283" y="6865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23" y="6887"/>
                  <a:pt x="3212" y="6911"/>
                  <a:pt x="3202" y="6931"/>
                </a:cubicBezTo>
                <a:lnTo>
                  <a:pt x="3202" y="6932"/>
                </a:lnTo>
                <a:lnTo>
                  <a:pt x="3202" y="6932"/>
                </a:lnTo>
                <a:cubicBezTo>
                  <a:pt x="3092" y="6881"/>
                  <a:pt x="3019" y="6848"/>
                  <a:pt x="2972" y="6826"/>
                </a:cubicBezTo>
                <a:lnTo>
                  <a:pt x="2972" y="6826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79" y="6773"/>
                  <a:pt x="3342" y="6650"/>
                  <a:pt x="3453" y="6492"/>
                </a:cubicBezTo>
                <a:cubicBezTo>
                  <a:pt x="3579" y="6282"/>
                  <a:pt x="3725" y="6031"/>
                  <a:pt x="3934" y="5780"/>
                </a:cubicBezTo>
                <a:cubicBezTo>
                  <a:pt x="4332" y="5257"/>
                  <a:pt x="4855" y="4629"/>
                  <a:pt x="5462" y="4002"/>
                </a:cubicBezTo>
                <a:cubicBezTo>
                  <a:pt x="5755" y="3688"/>
                  <a:pt x="6069" y="3353"/>
                  <a:pt x="6382" y="3060"/>
                </a:cubicBezTo>
                <a:cubicBezTo>
                  <a:pt x="6529" y="2893"/>
                  <a:pt x="6696" y="2767"/>
                  <a:pt x="6843" y="2642"/>
                </a:cubicBezTo>
                <a:lnTo>
                  <a:pt x="7031" y="2516"/>
                </a:lnTo>
                <a:lnTo>
                  <a:pt x="7073" y="2474"/>
                </a:lnTo>
                <a:lnTo>
                  <a:pt x="7157" y="2453"/>
                </a:lnTo>
                <a:lnTo>
                  <a:pt x="7324" y="2370"/>
                </a:lnTo>
                <a:cubicBezTo>
                  <a:pt x="8956" y="1533"/>
                  <a:pt x="10776" y="947"/>
                  <a:pt x="12136" y="675"/>
                </a:cubicBezTo>
                <a:cubicBezTo>
                  <a:pt x="12304" y="633"/>
                  <a:pt x="12471" y="591"/>
                  <a:pt x="12618" y="570"/>
                </a:cubicBezTo>
                <a:cubicBezTo>
                  <a:pt x="12785" y="549"/>
                  <a:pt x="12931" y="549"/>
                  <a:pt x="13078" y="528"/>
                </a:cubicBezTo>
                <a:cubicBezTo>
                  <a:pt x="13300" y="494"/>
                  <a:pt x="13508" y="460"/>
                  <a:pt x="13691" y="460"/>
                </a:cubicBezTo>
                <a:cubicBezTo>
                  <a:pt x="13732" y="460"/>
                  <a:pt x="13772" y="462"/>
                  <a:pt x="13810" y="466"/>
                </a:cubicBezTo>
                <a:cubicBezTo>
                  <a:pt x="14229" y="487"/>
                  <a:pt x="14459" y="487"/>
                  <a:pt x="14459" y="487"/>
                </a:cubicBezTo>
                <a:lnTo>
                  <a:pt x="14480" y="319"/>
                </a:lnTo>
                <a:cubicBezTo>
                  <a:pt x="14480" y="319"/>
                  <a:pt x="14250" y="256"/>
                  <a:pt x="13831" y="152"/>
                </a:cubicBezTo>
                <a:cubicBezTo>
                  <a:pt x="13622" y="110"/>
                  <a:pt x="13350" y="68"/>
                  <a:pt x="13078" y="47"/>
                </a:cubicBezTo>
                <a:cubicBezTo>
                  <a:pt x="12931" y="26"/>
                  <a:pt x="12764" y="26"/>
                  <a:pt x="12597" y="5"/>
                </a:cubicBezTo>
                <a:lnTo>
                  <a:pt x="12074" y="5"/>
                </a:lnTo>
                <a:cubicBezTo>
                  <a:pt x="11953" y="2"/>
                  <a:pt x="11829" y="0"/>
                  <a:pt x="11701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3"/>
          <p:cNvSpPr/>
          <p:nvPr/>
        </p:nvSpPr>
        <p:spPr>
          <a:xfrm flipH="1">
            <a:off x="1281815" y="3183279"/>
            <a:ext cx="149743" cy="655525"/>
          </a:xfrm>
          <a:custGeom>
            <a:rect b="b" l="l" r="r" t="t"/>
            <a:pathLst>
              <a:path extrusionOk="0" h="18141" w="4144">
                <a:moveTo>
                  <a:pt x="4059" y="0"/>
                </a:moveTo>
                <a:cubicBezTo>
                  <a:pt x="4059" y="0"/>
                  <a:pt x="4018" y="63"/>
                  <a:pt x="3934" y="167"/>
                </a:cubicBezTo>
                <a:cubicBezTo>
                  <a:pt x="3850" y="293"/>
                  <a:pt x="3725" y="418"/>
                  <a:pt x="3578" y="628"/>
                </a:cubicBezTo>
                <a:cubicBezTo>
                  <a:pt x="3264" y="1025"/>
                  <a:pt x="2846" y="1632"/>
                  <a:pt x="2448" y="2427"/>
                </a:cubicBezTo>
                <a:cubicBezTo>
                  <a:pt x="2030" y="3201"/>
                  <a:pt x="1632" y="4143"/>
                  <a:pt x="1318" y="5189"/>
                </a:cubicBezTo>
                <a:cubicBezTo>
                  <a:pt x="1005" y="6235"/>
                  <a:pt x="753" y="7386"/>
                  <a:pt x="565" y="8537"/>
                </a:cubicBezTo>
                <a:cubicBezTo>
                  <a:pt x="209" y="10838"/>
                  <a:pt x="0" y="13140"/>
                  <a:pt x="21" y="14939"/>
                </a:cubicBezTo>
                <a:cubicBezTo>
                  <a:pt x="21" y="15839"/>
                  <a:pt x="126" y="16613"/>
                  <a:pt x="230" y="17199"/>
                </a:cubicBezTo>
                <a:cubicBezTo>
                  <a:pt x="272" y="17492"/>
                  <a:pt x="335" y="17722"/>
                  <a:pt x="419" y="17869"/>
                </a:cubicBezTo>
                <a:cubicBezTo>
                  <a:pt x="461" y="18057"/>
                  <a:pt x="481" y="18141"/>
                  <a:pt x="481" y="18141"/>
                </a:cubicBezTo>
                <a:lnTo>
                  <a:pt x="2365" y="17262"/>
                </a:lnTo>
                <a:cubicBezTo>
                  <a:pt x="2365" y="17262"/>
                  <a:pt x="2365" y="17220"/>
                  <a:pt x="2323" y="17136"/>
                </a:cubicBezTo>
                <a:cubicBezTo>
                  <a:pt x="2281" y="17053"/>
                  <a:pt x="2239" y="16906"/>
                  <a:pt x="2155" y="16718"/>
                </a:cubicBezTo>
                <a:cubicBezTo>
                  <a:pt x="2030" y="16320"/>
                  <a:pt x="1904" y="15672"/>
                  <a:pt x="1800" y="14856"/>
                </a:cubicBezTo>
                <a:cubicBezTo>
                  <a:pt x="1590" y="13245"/>
                  <a:pt x="1549" y="10943"/>
                  <a:pt x="1653" y="8683"/>
                </a:cubicBezTo>
                <a:cubicBezTo>
                  <a:pt x="1737" y="7574"/>
                  <a:pt x="1841" y="6444"/>
                  <a:pt x="2051" y="5398"/>
                </a:cubicBezTo>
                <a:cubicBezTo>
                  <a:pt x="2260" y="4373"/>
                  <a:pt x="2532" y="3411"/>
                  <a:pt x="2846" y="2615"/>
                </a:cubicBezTo>
                <a:cubicBezTo>
                  <a:pt x="3160" y="1820"/>
                  <a:pt x="3474" y="1193"/>
                  <a:pt x="3725" y="774"/>
                </a:cubicBezTo>
                <a:cubicBezTo>
                  <a:pt x="3850" y="523"/>
                  <a:pt x="3955" y="377"/>
                  <a:pt x="4038" y="272"/>
                </a:cubicBezTo>
                <a:cubicBezTo>
                  <a:pt x="4101" y="146"/>
                  <a:pt x="4143" y="84"/>
                  <a:pt x="4143" y="84"/>
                </a:cubicBezTo>
                <a:lnTo>
                  <a:pt x="4059" y="0"/>
                </a:ln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3"/>
          <p:cNvSpPr/>
          <p:nvPr/>
        </p:nvSpPr>
        <p:spPr>
          <a:xfrm flipH="1">
            <a:off x="1302230" y="3661850"/>
            <a:ext cx="415878" cy="207957"/>
          </a:xfrm>
          <a:custGeom>
            <a:rect b="b" l="l" r="r" t="t"/>
            <a:pathLst>
              <a:path extrusionOk="0" h="5755" w="11509">
                <a:moveTo>
                  <a:pt x="5754" y="1"/>
                </a:moveTo>
                <a:cubicBezTo>
                  <a:pt x="2595" y="1"/>
                  <a:pt x="0" y="2574"/>
                  <a:pt x="0" y="5755"/>
                </a:cubicBezTo>
                <a:lnTo>
                  <a:pt x="11487" y="5755"/>
                </a:lnTo>
                <a:cubicBezTo>
                  <a:pt x="11508" y="2574"/>
                  <a:pt x="8914" y="1"/>
                  <a:pt x="5754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3"/>
          <p:cNvSpPr/>
          <p:nvPr/>
        </p:nvSpPr>
        <p:spPr>
          <a:xfrm flipH="1">
            <a:off x="1157836" y="3724616"/>
            <a:ext cx="290381" cy="145190"/>
          </a:xfrm>
          <a:custGeom>
            <a:rect b="b" l="l" r="r" t="t"/>
            <a:pathLst>
              <a:path extrusionOk="0" h="4018" w="8036">
                <a:moveTo>
                  <a:pt x="4039" y="0"/>
                </a:moveTo>
                <a:cubicBezTo>
                  <a:pt x="1821" y="0"/>
                  <a:pt x="1" y="1800"/>
                  <a:pt x="1" y="4018"/>
                </a:cubicBezTo>
                <a:lnTo>
                  <a:pt x="8036" y="4018"/>
                </a:lnTo>
                <a:cubicBezTo>
                  <a:pt x="8036" y="1779"/>
                  <a:pt x="6257" y="0"/>
                  <a:pt x="4039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3"/>
          <p:cNvSpPr txBox="1"/>
          <p:nvPr>
            <p:ph type="title"/>
          </p:nvPr>
        </p:nvSpPr>
        <p:spPr>
          <a:xfrm>
            <a:off x="4584825" y="474150"/>
            <a:ext cx="37479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5" name="Google Shape;705;p43"/>
          <p:cNvSpPr txBox="1"/>
          <p:nvPr>
            <p:ph idx="1" type="subTitle"/>
          </p:nvPr>
        </p:nvSpPr>
        <p:spPr>
          <a:xfrm>
            <a:off x="4584675" y="1047750"/>
            <a:ext cx="37479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4"/>
          <p:cNvSpPr/>
          <p:nvPr/>
        </p:nvSpPr>
        <p:spPr>
          <a:xfrm flipH="1" rot="10800000">
            <a:off x="4154463" y="-4762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0" y="-4750"/>
            <a:ext cx="416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4"/>
          <p:cNvSpPr txBox="1"/>
          <p:nvPr>
            <p:ph type="title"/>
          </p:nvPr>
        </p:nvSpPr>
        <p:spPr>
          <a:xfrm>
            <a:off x="1737525" y="3126375"/>
            <a:ext cx="2860800" cy="3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0" name="Google Shape;710;p44"/>
          <p:cNvSpPr txBox="1"/>
          <p:nvPr>
            <p:ph idx="1" type="subTitle"/>
          </p:nvPr>
        </p:nvSpPr>
        <p:spPr>
          <a:xfrm>
            <a:off x="823425" y="1478125"/>
            <a:ext cx="37749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5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45"/>
          <p:cNvGrpSpPr/>
          <p:nvPr/>
        </p:nvGrpSpPr>
        <p:grpSpPr>
          <a:xfrm>
            <a:off x="-33675" y="1157552"/>
            <a:ext cx="9236700" cy="1703459"/>
            <a:chOff x="-33675" y="1268362"/>
            <a:chExt cx="9236700" cy="1703459"/>
          </a:xfrm>
        </p:grpSpPr>
        <p:sp>
          <p:nvSpPr>
            <p:cNvPr id="713" name="Google Shape;713;p45"/>
            <p:cNvSpPr/>
            <p:nvPr/>
          </p:nvSpPr>
          <p:spPr>
            <a:xfrm>
              <a:off x="-33675" y="1913325"/>
              <a:ext cx="9236700" cy="383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4" name="Google Shape;714;p45"/>
            <p:cNvGrpSpPr/>
            <p:nvPr/>
          </p:nvGrpSpPr>
          <p:grpSpPr>
            <a:xfrm>
              <a:off x="1344422" y="1268362"/>
              <a:ext cx="2957061" cy="1703459"/>
              <a:chOff x="1020857" y="1133175"/>
              <a:chExt cx="3374100" cy="1943700"/>
            </a:xfrm>
          </p:grpSpPr>
          <p:sp>
            <p:nvSpPr>
              <p:cNvPr id="715" name="Google Shape;715;p45"/>
              <p:cNvSpPr/>
              <p:nvPr/>
            </p:nvSpPr>
            <p:spPr>
              <a:xfrm>
                <a:off x="1020857" y="1133175"/>
                <a:ext cx="3374100" cy="1943700"/>
              </a:xfrm>
              <a:prstGeom prst="roundRect">
                <a:avLst>
                  <a:gd fmla="val 1111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45"/>
              <p:cNvSpPr/>
              <p:nvPr/>
            </p:nvSpPr>
            <p:spPr>
              <a:xfrm>
                <a:off x="1161557" y="1246725"/>
                <a:ext cx="3092700" cy="1716600"/>
              </a:xfrm>
              <a:prstGeom prst="roundRect">
                <a:avLst>
                  <a:gd fmla="val 11110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7" name="Google Shape;717;p45"/>
            <p:cNvGrpSpPr/>
            <p:nvPr/>
          </p:nvGrpSpPr>
          <p:grpSpPr>
            <a:xfrm>
              <a:off x="4867826" y="1268362"/>
              <a:ext cx="2957061" cy="1703459"/>
              <a:chOff x="4780332" y="1133175"/>
              <a:chExt cx="3374100" cy="1943700"/>
            </a:xfrm>
          </p:grpSpPr>
          <p:sp>
            <p:nvSpPr>
              <p:cNvPr id="718" name="Google Shape;718;p45"/>
              <p:cNvSpPr/>
              <p:nvPr/>
            </p:nvSpPr>
            <p:spPr>
              <a:xfrm>
                <a:off x="4780332" y="1133175"/>
                <a:ext cx="3374100" cy="1943700"/>
              </a:xfrm>
              <a:prstGeom prst="roundRect">
                <a:avLst>
                  <a:gd fmla="val 1111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45"/>
              <p:cNvSpPr/>
              <p:nvPr/>
            </p:nvSpPr>
            <p:spPr>
              <a:xfrm>
                <a:off x="4921032" y="1246725"/>
                <a:ext cx="3092700" cy="1716600"/>
              </a:xfrm>
              <a:prstGeom prst="roundRect">
                <a:avLst>
                  <a:gd fmla="val 11110" name="adj"/>
                </a:avLst>
              </a:prstGeom>
              <a:solidFill>
                <a:schemeClr val="accent2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" name="Google Shape;720;p45"/>
            <p:cNvSpPr/>
            <p:nvPr/>
          </p:nvSpPr>
          <p:spPr>
            <a:xfrm rot="5400000">
              <a:off x="7120869" y="2407200"/>
              <a:ext cx="335611" cy="329100"/>
            </a:xfrm>
            <a:custGeom>
              <a:rect b="b" l="l" r="r" t="t"/>
              <a:pathLst>
                <a:path extrusionOk="0" h="2179" w="2222">
                  <a:moveTo>
                    <a:pt x="477" y="1"/>
                  </a:moveTo>
                  <a:lnTo>
                    <a:pt x="895" y="513"/>
                  </a:lnTo>
                  <a:lnTo>
                    <a:pt x="1" y="513"/>
                  </a:lnTo>
                  <a:lnTo>
                    <a:pt x="1" y="1659"/>
                  </a:lnTo>
                  <a:lnTo>
                    <a:pt x="895" y="1659"/>
                  </a:lnTo>
                  <a:lnTo>
                    <a:pt x="477" y="2179"/>
                  </a:lnTo>
                  <a:lnTo>
                    <a:pt x="1234" y="2179"/>
                  </a:lnTo>
                  <a:lnTo>
                    <a:pt x="2222" y="1090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5"/>
            <p:cNvSpPr/>
            <p:nvPr/>
          </p:nvSpPr>
          <p:spPr>
            <a:xfrm rot="5400000">
              <a:off x="5236219" y="2407200"/>
              <a:ext cx="335611" cy="329100"/>
            </a:xfrm>
            <a:custGeom>
              <a:rect b="b" l="l" r="r" t="t"/>
              <a:pathLst>
                <a:path extrusionOk="0" h="2179" w="2222">
                  <a:moveTo>
                    <a:pt x="477" y="1"/>
                  </a:moveTo>
                  <a:lnTo>
                    <a:pt x="895" y="513"/>
                  </a:lnTo>
                  <a:lnTo>
                    <a:pt x="1" y="513"/>
                  </a:lnTo>
                  <a:lnTo>
                    <a:pt x="1" y="1659"/>
                  </a:lnTo>
                  <a:lnTo>
                    <a:pt x="895" y="1659"/>
                  </a:lnTo>
                  <a:lnTo>
                    <a:pt x="477" y="2179"/>
                  </a:lnTo>
                  <a:lnTo>
                    <a:pt x="1234" y="2179"/>
                  </a:lnTo>
                  <a:lnTo>
                    <a:pt x="2222" y="1090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5"/>
            <p:cNvSpPr/>
            <p:nvPr/>
          </p:nvSpPr>
          <p:spPr>
            <a:xfrm rot="5400000">
              <a:off x="3597469" y="2407200"/>
              <a:ext cx="335611" cy="329100"/>
            </a:xfrm>
            <a:custGeom>
              <a:rect b="b" l="l" r="r" t="t"/>
              <a:pathLst>
                <a:path extrusionOk="0" h="2179" w="2222">
                  <a:moveTo>
                    <a:pt x="477" y="1"/>
                  </a:moveTo>
                  <a:lnTo>
                    <a:pt x="895" y="513"/>
                  </a:lnTo>
                  <a:lnTo>
                    <a:pt x="1" y="513"/>
                  </a:lnTo>
                  <a:lnTo>
                    <a:pt x="1" y="1659"/>
                  </a:lnTo>
                  <a:lnTo>
                    <a:pt x="895" y="1659"/>
                  </a:lnTo>
                  <a:lnTo>
                    <a:pt x="477" y="2179"/>
                  </a:lnTo>
                  <a:lnTo>
                    <a:pt x="1234" y="2179"/>
                  </a:lnTo>
                  <a:lnTo>
                    <a:pt x="2222" y="1090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5"/>
            <p:cNvSpPr/>
            <p:nvPr/>
          </p:nvSpPr>
          <p:spPr>
            <a:xfrm rot="5400000">
              <a:off x="1712819" y="2407200"/>
              <a:ext cx="335611" cy="329100"/>
            </a:xfrm>
            <a:custGeom>
              <a:rect b="b" l="l" r="r" t="t"/>
              <a:pathLst>
                <a:path extrusionOk="0" h="2179" w="2222">
                  <a:moveTo>
                    <a:pt x="477" y="1"/>
                  </a:moveTo>
                  <a:lnTo>
                    <a:pt x="895" y="513"/>
                  </a:lnTo>
                  <a:lnTo>
                    <a:pt x="1" y="513"/>
                  </a:lnTo>
                  <a:lnTo>
                    <a:pt x="1" y="1659"/>
                  </a:lnTo>
                  <a:lnTo>
                    <a:pt x="895" y="1659"/>
                  </a:lnTo>
                  <a:lnTo>
                    <a:pt x="477" y="2179"/>
                  </a:lnTo>
                  <a:lnTo>
                    <a:pt x="1234" y="2179"/>
                  </a:lnTo>
                  <a:lnTo>
                    <a:pt x="2222" y="1090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45"/>
          <p:cNvGrpSpPr/>
          <p:nvPr/>
        </p:nvGrpSpPr>
        <p:grpSpPr>
          <a:xfrm flipH="1">
            <a:off x="-4405" y="0"/>
            <a:ext cx="9144000" cy="5150147"/>
            <a:chOff x="0" y="0"/>
            <a:chExt cx="9144000" cy="5150147"/>
          </a:xfrm>
        </p:grpSpPr>
        <p:sp>
          <p:nvSpPr>
            <p:cNvPr id="725" name="Google Shape;725;p45"/>
            <p:cNvSpPr/>
            <p:nvPr/>
          </p:nvSpPr>
          <p:spPr>
            <a:xfrm rot="10800000">
              <a:off x="5995800" y="0"/>
              <a:ext cx="3148200" cy="1212900"/>
            </a:xfrm>
            <a:prstGeom prst="rtTriangle">
              <a:avLst/>
            </a:prstGeom>
            <a:solidFill>
              <a:schemeClr val="accent4">
                <a:alpha val="3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0" y="4350900"/>
              <a:ext cx="9144000" cy="79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3927875" y="43474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" name="Google Shape;728;p45"/>
            <p:cNvGrpSpPr/>
            <p:nvPr/>
          </p:nvGrpSpPr>
          <p:grpSpPr>
            <a:xfrm>
              <a:off x="3389744" y="4759529"/>
              <a:ext cx="563794" cy="390618"/>
              <a:chOff x="3394506" y="4742861"/>
              <a:chExt cx="563794" cy="390618"/>
            </a:xfrm>
          </p:grpSpPr>
          <p:sp>
            <p:nvSpPr>
              <p:cNvPr id="729" name="Google Shape;729;p45"/>
              <p:cNvSpPr/>
              <p:nvPr/>
            </p:nvSpPr>
            <p:spPr>
              <a:xfrm>
                <a:off x="3570700" y="4742861"/>
                <a:ext cx="387600" cy="196500"/>
              </a:xfrm>
              <a:prstGeom prst="parallelogram">
                <a:avLst>
                  <a:gd fmla="val 91488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5"/>
              <p:cNvSpPr/>
              <p:nvPr/>
            </p:nvSpPr>
            <p:spPr>
              <a:xfrm>
                <a:off x="3394506" y="4936979"/>
                <a:ext cx="387600" cy="196500"/>
              </a:xfrm>
              <a:prstGeom prst="parallelogram">
                <a:avLst>
                  <a:gd fmla="val 91488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1" name="Google Shape;731;p45"/>
          <p:cNvSpPr txBox="1"/>
          <p:nvPr>
            <p:ph idx="1" type="subTitle"/>
          </p:nvPr>
        </p:nvSpPr>
        <p:spPr>
          <a:xfrm>
            <a:off x="1581552" y="1662496"/>
            <a:ext cx="248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32" name="Google Shape;732;p45"/>
          <p:cNvSpPr txBox="1"/>
          <p:nvPr>
            <p:ph idx="2" type="subTitle"/>
          </p:nvPr>
        </p:nvSpPr>
        <p:spPr>
          <a:xfrm>
            <a:off x="1340800" y="3042059"/>
            <a:ext cx="29643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3" name="Google Shape;733;p45"/>
          <p:cNvSpPr txBox="1"/>
          <p:nvPr>
            <p:ph idx="3" type="subTitle"/>
          </p:nvPr>
        </p:nvSpPr>
        <p:spPr>
          <a:xfrm>
            <a:off x="5102696" y="1654280"/>
            <a:ext cx="248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34" name="Google Shape;734;p45"/>
          <p:cNvSpPr txBox="1"/>
          <p:nvPr>
            <p:ph idx="4" type="subTitle"/>
          </p:nvPr>
        </p:nvSpPr>
        <p:spPr>
          <a:xfrm>
            <a:off x="4864200" y="3041877"/>
            <a:ext cx="29643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5" name="Google Shape;735;p45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6"/>
          <p:cNvSpPr/>
          <p:nvPr/>
        </p:nvSpPr>
        <p:spPr>
          <a:xfrm>
            <a:off x="0" y="23814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6"/>
          <p:cNvSpPr/>
          <p:nvPr/>
        </p:nvSpPr>
        <p:spPr>
          <a:xfrm flipH="1">
            <a:off x="-4405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6"/>
          <p:cNvSpPr txBox="1"/>
          <p:nvPr>
            <p:ph idx="1" type="subTitle"/>
          </p:nvPr>
        </p:nvSpPr>
        <p:spPr>
          <a:xfrm>
            <a:off x="1164900" y="1819088"/>
            <a:ext cx="2312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0" name="Google Shape;740;p46"/>
          <p:cNvSpPr txBox="1"/>
          <p:nvPr>
            <p:ph idx="2" type="subTitle"/>
          </p:nvPr>
        </p:nvSpPr>
        <p:spPr>
          <a:xfrm>
            <a:off x="5668900" y="3041875"/>
            <a:ext cx="2312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1" name="Google Shape;741;p4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7"/>
          <p:cNvSpPr/>
          <p:nvPr/>
        </p:nvSpPr>
        <p:spPr>
          <a:xfrm rot="10800000">
            <a:off x="6021729" y="-75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7"/>
          <p:cNvSpPr/>
          <p:nvPr/>
        </p:nvSpPr>
        <p:spPr>
          <a:xfrm flipH="1" rot="3327516">
            <a:off x="-3479372" y="1162298"/>
            <a:ext cx="8724844" cy="3908818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7"/>
          <p:cNvSpPr txBox="1"/>
          <p:nvPr>
            <p:ph type="title"/>
          </p:nvPr>
        </p:nvSpPr>
        <p:spPr>
          <a:xfrm>
            <a:off x="5207201" y="1253463"/>
            <a:ext cx="2493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6" name="Google Shape;746;p47"/>
          <p:cNvSpPr txBox="1"/>
          <p:nvPr>
            <p:ph idx="1" type="subTitle"/>
          </p:nvPr>
        </p:nvSpPr>
        <p:spPr>
          <a:xfrm>
            <a:off x="5207200" y="1793713"/>
            <a:ext cx="24936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47" name="Google Shape;747;p47"/>
          <p:cNvGrpSpPr/>
          <p:nvPr/>
        </p:nvGrpSpPr>
        <p:grpSpPr>
          <a:xfrm>
            <a:off x="8" y="112"/>
            <a:ext cx="4243913" cy="5143276"/>
            <a:chOff x="8" y="112"/>
            <a:chExt cx="4243913" cy="5143276"/>
          </a:xfrm>
        </p:grpSpPr>
        <p:sp>
          <p:nvSpPr>
            <p:cNvPr id="748" name="Google Shape;748;p47"/>
            <p:cNvSpPr/>
            <p:nvPr/>
          </p:nvSpPr>
          <p:spPr>
            <a:xfrm rot="5400000">
              <a:off x="-2525228" y="2526061"/>
              <a:ext cx="5143276" cy="91378"/>
            </a:xfrm>
            <a:custGeom>
              <a:rect b="b" l="l" r="r" t="t"/>
              <a:pathLst>
                <a:path extrusionOk="0" h="3704" w="208483">
                  <a:moveTo>
                    <a:pt x="0" y="1"/>
                  </a:moveTo>
                  <a:lnTo>
                    <a:pt x="0" y="3704"/>
                  </a:lnTo>
                  <a:lnTo>
                    <a:pt x="208482" y="3704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 rot="5400000">
              <a:off x="1157845" y="636306"/>
              <a:ext cx="91378" cy="2407052"/>
            </a:xfrm>
            <a:custGeom>
              <a:rect b="b" l="l" r="r" t="t"/>
              <a:pathLst>
                <a:path extrusionOk="0" h="97570" w="3704">
                  <a:moveTo>
                    <a:pt x="1" y="0"/>
                  </a:moveTo>
                  <a:lnTo>
                    <a:pt x="1" y="97570"/>
                  </a:lnTo>
                  <a:lnTo>
                    <a:pt x="3703" y="97570"/>
                  </a:lnTo>
                  <a:lnTo>
                    <a:pt x="3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 rot="5400000">
              <a:off x="1157438" y="2090061"/>
              <a:ext cx="92192" cy="2407052"/>
            </a:xfrm>
            <a:custGeom>
              <a:rect b="b" l="l" r="r" t="t"/>
              <a:pathLst>
                <a:path extrusionOk="0" h="97570" w="3737">
                  <a:moveTo>
                    <a:pt x="0" y="0"/>
                  </a:moveTo>
                  <a:lnTo>
                    <a:pt x="0" y="97570"/>
                  </a:lnTo>
                  <a:lnTo>
                    <a:pt x="3736" y="97570"/>
                  </a:lnTo>
                  <a:lnTo>
                    <a:pt x="3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 rot="5400000">
              <a:off x="1157845" y="3543817"/>
              <a:ext cx="91378" cy="2407052"/>
            </a:xfrm>
            <a:custGeom>
              <a:rect b="b" l="l" r="r" t="t"/>
              <a:pathLst>
                <a:path extrusionOk="0" h="97570" w="3704">
                  <a:moveTo>
                    <a:pt x="0" y="0"/>
                  </a:moveTo>
                  <a:lnTo>
                    <a:pt x="0" y="97570"/>
                  </a:lnTo>
                  <a:lnTo>
                    <a:pt x="3703" y="97570"/>
                  </a:lnTo>
                  <a:lnTo>
                    <a:pt x="3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 rot="5400000">
              <a:off x="1158671" y="-817869"/>
              <a:ext cx="91378" cy="2407077"/>
            </a:xfrm>
            <a:custGeom>
              <a:rect b="b" l="l" r="r" t="t"/>
              <a:pathLst>
                <a:path extrusionOk="0" h="97571" w="3704">
                  <a:moveTo>
                    <a:pt x="1" y="1"/>
                  </a:moveTo>
                  <a:lnTo>
                    <a:pt x="1" y="97571"/>
                  </a:lnTo>
                  <a:lnTo>
                    <a:pt x="3703" y="97571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 rot="5400000">
              <a:off x="815097" y="101558"/>
              <a:ext cx="901121" cy="1965582"/>
            </a:xfrm>
            <a:custGeom>
              <a:rect b="b" l="l" r="r" t="t"/>
              <a:pathLst>
                <a:path extrusionOk="0" h="79675" w="36527">
                  <a:moveTo>
                    <a:pt x="18263" y="1"/>
                  </a:moveTo>
                  <a:cubicBezTo>
                    <a:pt x="14619" y="1"/>
                    <a:pt x="10975" y="259"/>
                    <a:pt x="7339" y="776"/>
                  </a:cubicBezTo>
                  <a:cubicBezTo>
                    <a:pt x="3136" y="1343"/>
                    <a:pt x="0" y="5013"/>
                    <a:pt x="0" y="9282"/>
                  </a:cubicBezTo>
                  <a:lnTo>
                    <a:pt x="0" y="74729"/>
                  </a:lnTo>
                  <a:cubicBezTo>
                    <a:pt x="0" y="76364"/>
                    <a:pt x="1134" y="77765"/>
                    <a:pt x="2702" y="78098"/>
                  </a:cubicBezTo>
                  <a:cubicBezTo>
                    <a:pt x="7839" y="79149"/>
                    <a:pt x="13043" y="79674"/>
                    <a:pt x="18246" y="79674"/>
                  </a:cubicBezTo>
                  <a:cubicBezTo>
                    <a:pt x="23450" y="79674"/>
                    <a:pt x="28654" y="79149"/>
                    <a:pt x="33791" y="78098"/>
                  </a:cubicBezTo>
                  <a:cubicBezTo>
                    <a:pt x="35359" y="77765"/>
                    <a:pt x="36493" y="76364"/>
                    <a:pt x="36526" y="74729"/>
                  </a:cubicBezTo>
                  <a:lnTo>
                    <a:pt x="36526" y="9282"/>
                  </a:lnTo>
                  <a:cubicBezTo>
                    <a:pt x="36526" y="5013"/>
                    <a:pt x="33391" y="1343"/>
                    <a:pt x="29188" y="776"/>
                  </a:cubicBezTo>
                  <a:cubicBezTo>
                    <a:pt x="25552" y="259"/>
                    <a:pt x="21907" y="1"/>
                    <a:pt x="18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 rot="5400000">
              <a:off x="1947019" y="976947"/>
              <a:ext cx="390107" cy="213988"/>
            </a:xfrm>
            <a:custGeom>
              <a:rect b="b" l="l" r="r" t="t"/>
              <a:pathLst>
                <a:path extrusionOk="0" h="8674" w="15813">
                  <a:moveTo>
                    <a:pt x="7906" y="1"/>
                  </a:moveTo>
                  <a:cubicBezTo>
                    <a:pt x="5271" y="1"/>
                    <a:pt x="2636" y="134"/>
                    <a:pt x="1" y="401"/>
                  </a:cubicBezTo>
                  <a:lnTo>
                    <a:pt x="1" y="8674"/>
                  </a:lnTo>
                  <a:lnTo>
                    <a:pt x="15812" y="8674"/>
                  </a:lnTo>
                  <a:lnTo>
                    <a:pt x="15812" y="401"/>
                  </a:lnTo>
                  <a:cubicBezTo>
                    <a:pt x="13177" y="134"/>
                    <a:pt x="10542" y="1"/>
                    <a:pt x="7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 rot="5400000">
              <a:off x="867973" y="152987"/>
              <a:ext cx="690439" cy="1859427"/>
            </a:xfrm>
            <a:custGeom>
              <a:rect b="b" l="l" r="r" t="t"/>
              <a:pathLst>
                <a:path extrusionOk="0" h="75372" w="27987">
                  <a:moveTo>
                    <a:pt x="14010" y="1"/>
                  </a:moveTo>
                  <a:cubicBezTo>
                    <a:pt x="10574" y="1"/>
                    <a:pt x="7105" y="234"/>
                    <a:pt x="3669" y="701"/>
                  </a:cubicBezTo>
                  <a:cubicBezTo>
                    <a:pt x="1601" y="1001"/>
                    <a:pt x="0" y="2836"/>
                    <a:pt x="0" y="4938"/>
                  </a:cubicBezTo>
                  <a:lnTo>
                    <a:pt x="0" y="74121"/>
                  </a:lnTo>
                  <a:cubicBezTo>
                    <a:pt x="4637" y="74954"/>
                    <a:pt x="9323" y="75371"/>
                    <a:pt x="14002" y="75371"/>
                  </a:cubicBezTo>
                  <a:cubicBezTo>
                    <a:pt x="18680" y="75371"/>
                    <a:pt x="23350" y="74954"/>
                    <a:pt x="27953" y="74121"/>
                  </a:cubicBezTo>
                  <a:lnTo>
                    <a:pt x="27953" y="5004"/>
                  </a:lnTo>
                  <a:cubicBezTo>
                    <a:pt x="27987" y="2869"/>
                    <a:pt x="26452" y="1035"/>
                    <a:pt x="24351" y="701"/>
                  </a:cubicBezTo>
                  <a:cubicBezTo>
                    <a:pt x="20948" y="201"/>
                    <a:pt x="17479" y="1"/>
                    <a:pt x="140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7"/>
            <p:cNvSpPr/>
            <p:nvPr/>
          </p:nvSpPr>
          <p:spPr>
            <a:xfrm rot="5400000">
              <a:off x="1542855" y="807523"/>
              <a:ext cx="525052" cy="552830"/>
            </a:xfrm>
            <a:custGeom>
              <a:rect b="b" l="l" r="r" t="t"/>
              <a:pathLst>
                <a:path extrusionOk="0" h="22409" w="21283">
                  <a:moveTo>
                    <a:pt x="10641" y="1"/>
                  </a:moveTo>
                  <a:cubicBezTo>
                    <a:pt x="8190" y="1"/>
                    <a:pt x="5738" y="209"/>
                    <a:pt x="3269" y="626"/>
                  </a:cubicBezTo>
                  <a:lnTo>
                    <a:pt x="0" y="22408"/>
                  </a:lnTo>
                  <a:lnTo>
                    <a:pt x="21282" y="22408"/>
                  </a:lnTo>
                  <a:lnTo>
                    <a:pt x="18013" y="626"/>
                  </a:lnTo>
                  <a:cubicBezTo>
                    <a:pt x="15545" y="209"/>
                    <a:pt x="13093" y="1"/>
                    <a:pt x="10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7"/>
            <p:cNvSpPr/>
            <p:nvPr/>
          </p:nvSpPr>
          <p:spPr>
            <a:xfrm rot="5400000">
              <a:off x="1123741" y="279603"/>
              <a:ext cx="95498" cy="871320"/>
            </a:xfrm>
            <a:custGeom>
              <a:rect b="b" l="l" r="r" t="t"/>
              <a:pathLst>
                <a:path extrusionOk="0" h="35319" w="3871">
                  <a:moveTo>
                    <a:pt x="1" y="0"/>
                  </a:moveTo>
                  <a:lnTo>
                    <a:pt x="1" y="33825"/>
                  </a:lnTo>
                  <a:cubicBezTo>
                    <a:pt x="1" y="34733"/>
                    <a:pt x="743" y="35318"/>
                    <a:pt x="1511" y="35318"/>
                  </a:cubicBezTo>
                  <a:cubicBezTo>
                    <a:pt x="1928" y="35318"/>
                    <a:pt x="2352" y="35146"/>
                    <a:pt x="2669" y="34759"/>
                  </a:cubicBezTo>
                  <a:lnTo>
                    <a:pt x="3837" y="33358"/>
                  </a:lnTo>
                  <a:lnTo>
                    <a:pt x="3870" y="33358"/>
                  </a:lnTo>
                  <a:lnTo>
                    <a:pt x="3870" y="89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 rot="5400000">
              <a:off x="1105554" y="340415"/>
              <a:ext cx="52695" cy="748044"/>
            </a:xfrm>
            <a:custGeom>
              <a:rect b="b" l="l" r="r" t="t"/>
              <a:pathLst>
                <a:path extrusionOk="0" h="30322" w="2136">
                  <a:moveTo>
                    <a:pt x="1" y="0"/>
                  </a:moveTo>
                  <a:lnTo>
                    <a:pt x="1" y="29655"/>
                  </a:lnTo>
                  <a:cubicBezTo>
                    <a:pt x="1" y="30155"/>
                    <a:pt x="434" y="30322"/>
                    <a:pt x="668" y="30322"/>
                  </a:cubicBezTo>
                  <a:cubicBezTo>
                    <a:pt x="901" y="30322"/>
                    <a:pt x="1068" y="30255"/>
                    <a:pt x="1168" y="30022"/>
                  </a:cubicBezTo>
                  <a:lnTo>
                    <a:pt x="2135" y="28854"/>
                  </a:lnTo>
                  <a:lnTo>
                    <a:pt x="2135" y="49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 rot="5400000">
              <a:off x="1440896" y="552299"/>
              <a:ext cx="140742" cy="116072"/>
            </a:xfrm>
            <a:custGeom>
              <a:rect b="b" l="l" r="r" t="t"/>
              <a:pathLst>
                <a:path extrusionOk="0" h="4705" w="5705">
                  <a:moveTo>
                    <a:pt x="5438" y="1"/>
                  </a:moveTo>
                  <a:lnTo>
                    <a:pt x="4170" y="468"/>
                  </a:lnTo>
                  <a:lnTo>
                    <a:pt x="1735" y="1835"/>
                  </a:lnTo>
                  <a:cubicBezTo>
                    <a:pt x="934" y="2269"/>
                    <a:pt x="401" y="3003"/>
                    <a:pt x="234" y="3837"/>
                  </a:cubicBezTo>
                  <a:lnTo>
                    <a:pt x="0" y="4704"/>
                  </a:lnTo>
                  <a:lnTo>
                    <a:pt x="3670" y="3336"/>
                  </a:lnTo>
                  <a:lnTo>
                    <a:pt x="4437" y="1202"/>
                  </a:lnTo>
                  <a:lnTo>
                    <a:pt x="5704" y="7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 rot="5400000">
              <a:off x="1435136" y="558060"/>
              <a:ext cx="141556" cy="105366"/>
            </a:xfrm>
            <a:custGeom>
              <a:rect b="b" l="l" r="r" t="t"/>
              <a:pathLst>
                <a:path extrusionOk="0" h="4271" w="5738">
                  <a:moveTo>
                    <a:pt x="5604" y="0"/>
                  </a:moveTo>
                  <a:lnTo>
                    <a:pt x="4337" y="501"/>
                  </a:lnTo>
                  <a:lnTo>
                    <a:pt x="3570" y="2602"/>
                  </a:lnTo>
                  <a:lnTo>
                    <a:pt x="67" y="3903"/>
                  </a:lnTo>
                  <a:lnTo>
                    <a:pt x="0" y="4270"/>
                  </a:lnTo>
                  <a:lnTo>
                    <a:pt x="3670" y="2902"/>
                  </a:lnTo>
                  <a:lnTo>
                    <a:pt x="4437" y="768"/>
                  </a:lnTo>
                  <a:lnTo>
                    <a:pt x="5738" y="267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7"/>
            <p:cNvSpPr/>
            <p:nvPr/>
          </p:nvSpPr>
          <p:spPr>
            <a:xfrm rot="5400000">
              <a:off x="1208036" y="65971"/>
              <a:ext cx="74084" cy="1769308"/>
            </a:xfrm>
            <a:custGeom>
              <a:rect b="b" l="l" r="r" t="t"/>
              <a:pathLst>
                <a:path extrusionOk="0" h="71719" w="3003">
                  <a:moveTo>
                    <a:pt x="0" y="0"/>
                  </a:moveTo>
                  <a:lnTo>
                    <a:pt x="0" y="71719"/>
                  </a:lnTo>
                  <a:lnTo>
                    <a:pt x="3003" y="7171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 rot="5400000">
              <a:off x="1123741" y="1015319"/>
              <a:ext cx="95498" cy="871320"/>
            </a:xfrm>
            <a:custGeom>
              <a:rect b="b" l="l" r="r" t="t"/>
              <a:pathLst>
                <a:path extrusionOk="0" h="35319" w="3871">
                  <a:moveTo>
                    <a:pt x="3870" y="0"/>
                  </a:moveTo>
                  <a:lnTo>
                    <a:pt x="1" y="8940"/>
                  </a:lnTo>
                  <a:lnTo>
                    <a:pt x="1" y="33358"/>
                  </a:lnTo>
                  <a:lnTo>
                    <a:pt x="34" y="33358"/>
                  </a:lnTo>
                  <a:lnTo>
                    <a:pt x="1202" y="34759"/>
                  </a:lnTo>
                  <a:cubicBezTo>
                    <a:pt x="1530" y="35146"/>
                    <a:pt x="1958" y="35318"/>
                    <a:pt x="2374" y="35318"/>
                  </a:cubicBezTo>
                  <a:cubicBezTo>
                    <a:pt x="3142" y="35318"/>
                    <a:pt x="3870" y="34733"/>
                    <a:pt x="3870" y="33825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 rot="5400000">
              <a:off x="1105961" y="1078191"/>
              <a:ext cx="51881" cy="748044"/>
            </a:xfrm>
            <a:custGeom>
              <a:rect b="b" l="l" r="r" t="t"/>
              <a:pathLst>
                <a:path extrusionOk="0" h="30322" w="2103">
                  <a:moveTo>
                    <a:pt x="2102" y="0"/>
                  </a:moveTo>
                  <a:lnTo>
                    <a:pt x="1" y="4970"/>
                  </a:lnTo>
                  <a:lnTo>
                    <a:pt x="1" y="28854"/>
                  </a:lnTo>
                  <a:lnTo>
                    <a:pt x="935" y="30022"/>
                  </a:lnTo>
                  <a:cubicBezTo>
                    <a:pt x="1102" y="30255"/>
                    <a:pt x="1269" y="30322"/>
                    <a:pt x="1435" y="30322"/>
                  </a:cubicBezTo>
                  <a:cubicBezTo>
                    <a:pt x="1702" y="30322"/>
                    <a:pt x="2102" y="30155"/>
                    <a:pt x="2102" y="29655"/>
                  </a:cubicBezTo>
                  <a:lnTo>
                    <a:pt x="21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 rot="5400000">
              <a:off x="1440896" y="1498706"/>
              <a:ext cx="140742" cy="116072"/>
            </a:xfrm>
            <a:custGeom>
              <a:rect b="b" l="l" r="r" t="t"/>
              <a:pathLst>
                <a:path extrusionOk="0" h="4705" w="5705">
                  <a:moveTo>
                    <a:pt x="300" y="1"/>
                  </a:moveTo>
                  <a:lnTo>
                    <a:pt x="0" y="768"/>
                  </a:lnTo>
                  <a:lnTo>
                    <a:pt x="1301" y="1202"/>
                  </a:lnTo>
                  <a:lnTo>
                    <a:pt x="2035" y="3336"/>
                  </a:lnTo>
                  <a:lnTo>
                    <a:pt x="5704" y="4704"/>
                  </a:lnTo>
                  <a:lnTo>
                    <a:pt x="5504" y="3837"/>
                  </a:lnTo>
                  <a:cubicBezTo>
                    <a:pt x="5337" y="3003"/>
                    <a:pt x="4803" y="2269"/>
                    <a:pt x="4003" y="1835"/>
                  </a:cubicBezTo>
                  <a:lnTo>
                    <a:pt x="1534" y="4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 rot="5400000">
              <a:off x="1435543" y="1504060"/>
              <a:ext cx="140742" cy="105366"/>
            </a:xfrm>
            <a:custGeom>
              <a:rect b="b" l="l" r="r" t="t"/>
              <a:pathLst>
                <a:path extrusionOk="0" h="4271" w="5705">
                  <a:moveTo>
                    <a:pt x="100" y="0"/>
                  </a:moveTo>
                  <a:lnTo>
                    <a:pt x="0" y="267"/>
                  </a:lnTo>
                  <a:lnTo>
                    <a:pt x="1268" y="768"/>
                  </a:lnTo>
                  <a:lnTo>
                    <a:pt x="2001" y="2902"/>
                  </a:lnTo>
                  <a:lnTo>
                    <a:pt x="5704" y="4270"/>
                  </a:lnTo>
                  <a:lnTo>
                    <a:pt x="5637" y="3903"/>
                  </a:lnTo>
                  <a:lnTo>
                    <a:pt x="2135" y="2602"/>
                  </a:lnTo>
                  <a:lnTo>
                    <a:pt x="1401" y="5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 rot="5400000">
              <a:off x="1208850" y="331777"/>
              <a:ext cx="74084" cy="1769308"/>
            </a:xfrm>
            <a:custGeom>
              <a:rect b="b" l="l" r="r" t="t"/>
              <a:pathLst>
                <a:path extrusionOk="0" h="71719" w="3003">
                  <a:moveTo>
                    <a:pt x="1" y="0"/>
                  </a:moveTo>
                  <a:lnTo>
                    <a:pt x="1" y="71718"/>
                  </a:lnTo>
                  <a:lnTo>
                    <a:pt x="3003" y="71718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 rot="5400000">
              <a:off x="2060585" y="712785"/>
              <a:ext cx="139928" cy="151424"/>
            </a:xfrm>
            <a:custGeom>
              <a:rect b="b" l="l" r="r" t="t"/>
              <a:pathLst>
                <a:path extrusionOk="0" h="6138" w="5672">
                  <a:moveTo>
                    <a:pt x="5672" y="0"/>
                  </a:moveTo>
                  <a:cubicBezTo>
                    <a:pt x="5672" y="0"/>
                    <a:pt x="68" y="167"/>
                    <a:pt x="1" y="6138"/>
                  </a:cubicBezTo>
                  <a:cubicBezTo>
                    <a:pt x="1" y="6138"/>
                    <a:pt x="201" y="2402"/>
                    <a:pt x="5672" y="2168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 rot="5400000">
              <a:off x="2060585" y="712785"/>
              <a:ext cx="139928" cy="151424"/>
            </a:xfrm>
            <a:custGeom>
              <a:rect b="b" l="l" r="r" t="t"/>
              <a:pathLst>
                <a:path extrusionOk="0" h="6138" w="5672">
                  <a:moveTo>
                    <a:pt x="5672" y="0"/>
                  </a:moveTo>
                  <a:cubicBezTo>
                    <a:pt x="5672" y="0"/>
                    <a:pt x="70" y="167"/>
                    <a:pt x="1" y="6135"/>
                  </a:cubicBezTo>
                  <a:lnTo>
                    <a:pt x="1" y="6135"/>
                  </a:lnTo>
                  <a:cubicBezTo>
                    <a:pt x="1" y="6110"/>
                    <a:pt x="6" y="5952"/>
                    <a:pt x="68" y="5738"/>
                  </a:cubicBezTo>
                  <a:cubicBezTo>
                    <a:pt x="735" y="767"/>
                    <a:pt x="5672" y="601"/>
                    <a:pt x="5672" y="601"/>
                  </a:cubicBezTo>
                  <a:lnTo>
                    <a:pt x="5672" y="0"/>
                  </a:lnTo>
                  <a:close/>
                  <a:moveTo>
                    <a:pt x="1" y="6135"/>
                  </a:moveTo>
                  <a:lnTo>
                    <a:pt x="1" y="6135"/>
                  </a:lnTo>
                  <a:cubicBezTo>
                    <a:pt x="1" y="6137"/>
                    <a:pt x="1" y="6138"/>
                    <a:pt x="1" y="6138"/>
                  </a:cubicBezTo>
                  <a:cubicBezTo>
                    <a:pt x="1" y="6137"/>
                    <a:pt x="1" y="6136"/>
                    <a:pt x="1" y="6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 rot="5400000">
              <a:off x="2060351" y="711391"/>
              <a:ext cx="140397" cy="151424"/>
            </a:xfrm>
            <a:custGeom>
              <a:rect b="b" l="l" r="r" t="t"/>
              <a:pathLst>
                <a:path extrusionOk="0" h="6138" w="5691">
                  <a:moveTo>
                    <a:pt x="5671" y="0"/>
                  </a:moveTo>
                  <a:lnTo>
                    <a:pt x="5671" y="2"/>
                  </a:lnTo>
                  <a:lnTo>
                    <a:pt x="5671" y="2"/>
                  </a:lnTo>
                  <a:cubicBezTo>
                    <a:pt x="5690" y="0"/>
                    <a:pt x="5691" y="0"/>
                    <a:pt x="5671" y="0"/>
                  </a:cubicBezTo>
                  <a:close/>
                  <a:moveTo>
                    <a:pt x="5671" y="2"/>
                  </a:moveTo>
                  <a:cubicBezTo>
                    <a:pt x="5626" y="6"/>
                    <a:pt x="5481" y="20"/>
                    <a:pt x="5271" y="67"/>
                  </a:cubicBezTo>
                  <a:lnTo>
                    <a:pt x="5271" y="1735"/>
                  </a:lnTo>
                  <a:cubicBezTo>
                    <a:pt x="2669" y="1835"/>
                    <a:pt x="1268" y="2736"/>
                    <a:pt x="467" y="3636"/>
                  </a:cubicBezTo>
                  <a:cubicBezTo>
                    <a:pt x="234" y="4337"/>
                    <a:pt x="67" y="5137"/>
                    <a:pt x="0" y="6137"/>
                  </a:cubicBezTo>
                  <a:lnTo>
                    <a:pt x="0" y="6137"/>
                  </a:lnTo>
                  <a:cubicBezTo>
                    <a:pt x="4" y="6074"/>
                    <a:pt x="280" y="2400"/>
                    <a:pt x="5671" y="2168"/>
                  </a:cubicBezTo>
                  <a:lnTo>
                    <a:pt x="5671" y="2"/>
                  </a:lnTo>
                  <a:close/>
                  <a:moveTo>
                    <a:pt x="0" y="6137"/>
                  </a:moveTo>
                  <a:lnTo>
                    <a:pt x="0" y="6137"/>
                  </a:lnTo>
                  <a:cubicBezTo>
                    <a:pt x="0" y="6138"/>
                    <a:pt x="0" y="6138"/>
                    <a:pt x="0" y="6138"/>
                  </a:cubicBezTo>
                  <a:cubicBezTo>
                    <a:pt x="0" y="6138"/>
                    <a:pt x="0" y="6137"/>
                    <a:pt x="0" y="61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 rot="5400000">
              <a:off x="2060585" y="1302843"/>
              <a:ext cx="139928" cy="151424"/>
            </a:xfrm>
            <a:custGeom>
              <a:rect b="b" l="l" r="r" t="t"/>
              <a:pathLst>
                <a:path extrusionOk="0" h="6138" w="5672">
                  <a:moveTo>
                    <a:pt x="1" y="0"/>
                  </a:moveTo>
                  <a:lnTo>
                    <a:pt x="1" y="2168"/>
                  </a:lnTo>
                  <a:cubicBezTo>
                    <a:pt x="5471" y="2402"/>
                    <a:pt x="5672" y="6138"/>
                    <a:pt x="5672" y="6138"/>
                  </a:cubicBezTo>
                  <a:cubicBezTo>
                    <a:pt x="5605" y="1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 rot="5400000">
              <a:off x="2060585" y="1302843"/>
              <a:ext cx="139928" cy="151424"/>
            </a:xfrm>
            <a:custGeom>
              <a:rect b="b" l="l" r="r" t="t"/>
              <a:pathLst>
                <a:path extrusionOk="0" h="6138" w="5672">
                  <a:moveTo>
                    <a:pt x="1" y="0"/>
                  </a:moveTo>
                  <a:lnTo>
                    <a:pt x="1" y="601"/>
                  </a:lnTo>
                  <a:cubicBezTo>
                    <a:pt x="1" y="601"/>
                    <a:pt x="4938" y="767"/>
                    <a:pt x="5605" y="5738"/>
                  </a:cubicBezTo>
                  <a:cubicBezTo>
                    <a:pt x="5666" y="5952"/>
                    <a:pt x="5671" y="6110"/>
                    <a:pt x="5672" y="6135"/>
                  </a:cubicBezTo>
                  <a:lnTo>
                    <a:pt x="5672" y="6135"/>
                  </a:lnTo>
                  <a:cubicBezTo>
                    <a:pt x="5603" y="167"/>
                    <a:pt x="1" y="0"/>
                    <a:pt x="1" y="0"/>
                  </a:cubicBezTo>
                  <a:close/>
                  <a:moveTo>
                    <a:pt x="5672" y="6135"/>
                  </a:moveTo>
                  <a:cubicBezTo>
                    <a:pt x="5672" y="6136"/>
                    <a:pt x="5672" y="6137"/>
                    <a:pt x="5672" y="6138"/>
                  </a:cubicBezTo>
                  <a:cubicBezTo>
                    <a:pt x="5672" y="6138"/>
                    <a:pt x="5672" y="6137"/>
                    <a:pt x="5672" y="6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 rot="5400000">
              <a:off x="2060524" y="1303596"/>
              <a:ext cx="140052" cy="151424"/>
            </a:xfrm>
            <a:custGeom>
              <a:rect b="b" l="l" r="r" t="t"/>
              <a:pathLst>
                <a:path extrusionOk="0" h="6138" w="5677">
                  <a:moveTo>
                    <a:pt x="6" y="0"/>
                  </a:moveTo>
                  <a:cubicBezTo>
                    <a:pt x="1" y="0"/>
                    <a:pt x="1" y="0"/>
                    <a:pt x="6" y="1"/>
                  </a:cubicBezTo>
                  <a:lnTo>
                    <a:pt x="6" y="1"/>
                  </a:lnTo>
                  <a:lnTo>
                    <a:pt x="6" y="0"/>
                  </a:lnTo>
                  <a:close/>
                  <a:moveTo>
                    <a:pt x="6" y="1"/>
                  </a:moveTo>
                  <a:lnTo>
                    <a:pt x="6" y="2168"/>
                  </a:lnTo>
                  <a:cubicBezTo>
                    <a:pt x="5477" y="2402"/>
                    <a:pt x="5677" y="6138"/>
                    <a:pt x="5677" y="6138"/>
                  </a:cubicBezTo>
                  <a:cubicBezTo>
                    <a:pt x="5644" y="5137"/>
                    <a:pt x="5477" y="4337"/>
                    <a:pt x="5243" y="3636"/>
                  </a:cubicBezTo>
                  <a:cubicBezTo>
                    <a:pt x="4443" y="2736"/>
                    <a:pt x="3008" y="1835"/>
                    <a:pt x="440" y="1735"/>
                  </a:cubicBezTo>
                  <a:lnTo>
                    <a:pt x="440" y="67"/>
                  </a:lnTo>
                  <a:cubicBezTo>
                    <a:pt x="191" y="12"/>
                    <a:pt x="33" y="2"/>
                    <a:pt x="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7"/>
            <p:cNvSpPr/>
            <p:nvPr/>
          </p:nvSpPr>
          <p:spPr>
            <a:xfrm rot="5400000">
              <a:off x="2011208" y="1059247"/>
              <a:ext cx="340717" cy="49389"/>
            </a:xfrm>
            <a:custGeom>
              <a:rect b="b" l="l" r="r" t="t"/>
              <a:pathLst>
                <a:path extrusionOk="0" h="2002" w="13811">
                  <a:moveTo>
                    <a:pt x="6905" y="0"/>
                  </a:moveTo>
                  <a:cubicBezTo>
                    <a:pt x="4604" y="0"/>
                    <a:pt x="2302" y="100"/>
                    <a:pt x="0" y="300"/>
                  </a:cubicBezTo>
                  <a:lnTo>
                    <a:pt x="0" y="2002"/>
                  </a:lnTo>
                  <a:cubicBezTo>
                    <a:pt x="2302" y="1802"/>
                    <a:pt x="4604" y="1701"/>
                    <a:pt x="6905" y="1701"/>
                  </a:cubicBezTo>
                  <a:cubicBezTo>
                    <a:pt x="9207" y="1701"/>
                    <a:pt x="11509" y="1802"/>
                    <a:pt x="13810" y="2002"/>
                  </a:cubicBezTo>
                  <a:lnTo>
                    <a:pt x="13810" y="300"/>
                  </a:lnTo>
                  <a:cubicBezTo>
                    <a:pt x="11509" y="100"/>
                    <a:pt x="9207" y="0"/>
                    <a:pt x="6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 rot="5400000">
              <a:off x="1160503" y="931459"/>
              <a:ext cx="773553" cy="303293"/>
            </a:xfrm>
            <a:custGeom>
              <a:rect b="b" l="l" r="r" t="t"/>
              <a:pathLst>
                <a:path extrusionOk="0" h="12294" w="31356">
                  <a:moveTo>
                    <a:pt x="15711" y="1"/>
                  </a:moveTo>
                  <a:cubicBezTo>
                    <a:pt x="11300" y="1"/>
                    <a:pt x="6888" y="551"/>
                    <a:pt x="2602" y="1652"/>
                  </a:cubicBezTo>
                  <a:cubicBezTo>
                    <a:pt x="901" y="2086"/>
                    <a:pt x="0" y="3954"/>
                    <a:pt x="767" y="5555"/>
                  </a:cubicBezTo>
                  <a:cubicBezTo>
                    <a:pt x="2235" y="8724"/>
                    <a:pt x="3903" y="12293"/>
                    <a:pt x="3903" y="12293"/>
                  </a:cubicBezTo>
                  <a:lnTo>
                    <a:pt x="27520" y="12293"/>
                  </a:lnTo>
                  <a:cubicBezTo>
                    <a:pt x="27520" y="12293"/>
                    <a:pt x="29154" y="8691"/>
                    <a:pt x="30655" y="5555"/>
                  </a:cubicBezTo>
                  <a:cubicBezTo>
                    <a:pt x="31356" y="3954"/>
                    <a:pt x="30489" y="2086"/>
                    <a:pt x="28821" y="1652"/>
                  </a:cubicBezTo>
                  <a:cubicBezTo>
                    <a:pt x="24534" y="551"/>
                    <a:pt x="20123" y="1"/>
                    <a:pt x="15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 rot="5400000">
              <a:off x="1191561" y="953072"/>
              <a:ext cx="711853" cy="260885"/>
            </a:xfrm>
            <a:custGeom>
              <a:rect b="b" l="l" r="r" t="t"/>
              <a:pathLst>
                <a:path extrusionOk="0" h="10575" w="28855">
                  <a:moveTo>
                    <a:pt x="14411" y="1"/>
                  </a:moveTo>
                  <a:cubicBezTo>
                    <a:pt x="10041" y="1"/>
                    <a:pt x="5705" y="534"/>
                    <a:pt x="1502" y="1602"/>
                  </a:cubicBezTo>
                  <a:cubicBezTo>
                    <a:pt x="968" y="1769"/>
                    <a:pt x="501" y="2169"/>
                    <a:pt x="234" y="2669"/>
                  </a:cubicBezTo>
                  <a:cubicBezTo>
                    <a:pt x="1" y="3203"/>
                    <a:pt x="1" y="3770"/>
                    <a:pt x="234" y="4337"/>
                  </a:cubicBezTo>
                  <a:cubicBezTo>
                    <a:pt x="1402" y="6772"/>
                    <a:pt x="2669" y="9507"/>
                    <a:pt x="3170" y="10575"/>
                  </a:cubicBezTo>
                  <a:lnTo>
                    <a:pt x="25686" y="10575"/>
                  </a:lnTo>
                  <a:cubicBezTo>
                    <a:pt x="26219" y="9507"/>
                    <a:pt x="27487" y="6772"/>
                    <a:pt x="28588" y="4337"/>
                  </a:cubicBezTo>
                  <a:cubicBezTo>
                    <a:pt x="28855" y="3770"/>
                    <a:pt x="28855" y="3203"/>
                    <a:pt x="28588" y="2669"/>
                  </a:cubicBezTo>
                  <a:cubicBezTo>
                    <a:pt x="28354" y="2102"/>
                    <a:pt x="27887" y="1735"/>
                    <a:pt x="27354" y="1602"/>
                  </a:cubicBezTo>
                  <a:cubicBezTo>
                    <a:pt x="23117" y="534"/>
                    <a:pt x="18747" y="1"/>
                    <a:pt x="14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7"/>
            <p:cNvSpPr/>
            <p:nvPr/>
          </p:nvSpPr>
          <p:spPr>
            <a:xfrm rot="5400000">
              <a:off x="288870" y="990224"/>
              <a:ext cx="718440" cy="186604"/>
            </a:xfrm>
            <a:custGeom>
              <a:rect b="b" l="l" r="r" t="t"/>
              <a:pathLst>
                <a:path extrusionOk="0" h="7564" w="29122">
                  <a:moveTo>
                    <a:pt x="2769" y="0"/>
                  </a:moveTo>
                  <a:cubicBezTo>
                    <a:pt x="2769" y="0"/>
                    <a:pt x="2435" y="334"/>
                    <a:pt x="1935" y="901"/>
                  </a:cubicBezTo>
                  <a:cubicBezTo>
                    <a:pt x="0" y="2936"/>
                    <a:pt x="1168" y="6271"/>
                    <a:pt x="3970" y="6738"/>
                  </a:cubicBezTo>
                  <a:cubicBezTo>
                    <a:pt x="7472" y="7289"/>
                    <a:pt x="11025" y="7564"/>
                    <a:pt x="14577" y="7564"/>
                  </a:cubicBezTo>
                  <a:cubicBezTo>
                    <a:pt x="18130" y="7564"/>
                    <a:pt x="21682" y="7289"/>
                    <a:pt x="25185" y="6738"/>
                  </a:cubicBezTo>
                  <a:cubicBezTo>
                    <a:pt x="27954" y="6271"/>
                    <a:pt x="29121" y="2936"/>
                    <a:pt x="27220" y="901"/>
                  </a:cubicBezTo>
                  <a:cubicBezTo>
                    <a:pt x="26686" y="300"/>
                    <a:pt x="26386" y="0"/>
                    <a:pt x="26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7"/>
            <p:cNvSpPr/>
            <p:nvPr/>
          </p:nvSpPr>
          <p:spPr>
            <a:xfrm rot="5400000">
              <a:off x="331561" y="1010690"/>
              <a:ext cx="634488" cy="144023"/>
            </a:xfrm>
            <a:custGeom>
              <a:rect b="b" l="l" r="r" t="t"/>
              <a:pathLst>
                <a:path extrusionOk="0" h="5838" w="25719">
                  <a:moveTo>
                    <a:pt x="1401" y="0"/>
                  </a:moveTo>
                  <a:cubicBezTo>
                    <a:pt x="1301" y="133"/>
                    <a:pt x="1068" y="334"/>
                    <a:pt x="867" y="600"/>
                  </a:cubicBezTo>
                  <a:cubicBezTo>
                    <a:pt x="200" y="1334"/>
                    <a:pt x="0" y="2335"/>
                    <a:pt x="334" y="3269"/>
                  </a:cubicBezTo>
                  <a:cubicBezTo>
                    <a:pt x="667" y="4170"/>
                    <a:pt x="1401" y="4837"/>
                    <a:pt x="2402" y="5004"/>
                  </a:cubicBezTo>
                  <a:cubicBezTo>
                    <a:pt x="5838" y="5571"/>
                    <a:pt x="9374" y="5838"/>
                    <a:pt x="12876" y="5838"/>
                  </a:cubicBezTo>
                  <a:cubicBezTo>
                    <a:pt x="16379" y="5838"/>
                    <a:pt x="19948" y="5571"/>
                    <a:pt x="23317" y="5004"/>
                  </a:cubicBezTo>
                  <a:cubicBezTo>
                    <a:pt x="24284" y="4837"/>
                    <a:pt x="25051" y="4236"/>
                    <a:pt x="25385" y="3269"/>
                  </a:cubicBezTo>
                  <a:cubicBezTo>
                    <a:pt x="25719" y="2302"/>
                    <a:pt x="25518" y="1301"/>
                    <a:pt x="24851" y="600"/>
                  </a:cubicBezTo>
                  <a:cubicBezTo>
                    <a:pt x="24651" y="334"/>
                    <a:pt x="24451" y="133"/>
                    <a:pt x="24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 rot="5400000">
              <a:off x="227636" y="1369736"/>
              <a:ext cx="227951" cy="92537"/>
            </a:xfrm>
            <a:custGeom>
              <a:rect b="b" l="l" r="r" t="t"/>
              <a:pathLst>
                <a:path extrusionOk="0" h="3751" w="9240">
                  <a:moveTo>
                    <a:pt x="8278" y="1"/>
                  </a:moveTo>
                  <a:cubicBezTo>
                    <a:pt x="7777" y="1"/>
                    <a:pt x="7155" y="299"/>
                    <a:pt x="6338" y="1116"/>
                  </a:cubicBezTo>
                  <a:cubicBezTo>
                    <a:pt x="4937" y="2517"/>
                    <a:pt x="434" y="2150"/>
                    <a:pt x="0" y="3751"/>
                  </a:cubicBezTo>
                  <a:cubicBezTo>
                    <a:pt x="2268" y="3484"/>
                    <a:pt x="4470" y="3150"/>
                    <a:pt x="6671" y="2683"/>
                  </a:cubicBezTo>
                  <a:cubicBezTo>
                    <a:pt x="7906" y="2450"/>
                    <a:pt x="8873" y="1516"/>
                    <a:pt x="9240" y="415"/>
                  </a:cubicBezTo>
                  <a:cubicBezTo>
                    <a:pt x="8967" y="171"/>
                    <a:pt x="8657" y="1"/>
                    <a:pt x="8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 rot="5400000">
              <a:off x="228031" y="704382"/>
              <a:ext cx="227161" cy="92537"/>
            </a:xfrm>
            <a:custGeom>
              <a:rect b="b" l="l" r="r" t="t"/>
              <a:pathLst>
                <a:path extrusionOk="0" h="3751" w="9208">
                  <a:moveTo>
                    <a:pt x="959" y="1"/>
                  </a:moveTo>
                  <a:cubicBezTo>
                    <a:pt x="583" y="1"/>
                    <a:pt x="273" y="171"/>
                    <a:pt x="0" y="415"/>
                  </a:cubicBezTo>
                  <a:cubicBezTo>
                    <a:pt x="367" y="1516"/>
                    <a:pt x="1335" y="2450"/>
                    <a:pt x="2536" y="2683"/>
                  </a:cubicBezTo>
                  <a:cubicBezTo>
                    <a:pt x="4737" y="3150"/>
                    <a:pt x="6939" y="3484"/>
                    <a:pt x="9207" y="3751"/>
                  </a:cubicBezTo>
                  <a:cubicBezTo>
                    <a:pt x="8807" y="2150"/>
                    <a:pt x="4304" y="2517"/>
                    <a:pt x="2869" y="1116"/>
                  </a:cubicBezTo>
                  <a:cubicBezTo>
                    <a:pt x="2071" y="299"/>
                    <a:pt x="1457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 rot="5400000">
              <a:off x="137329" y="1054300"/>
              <a:ext cx="351424" cy="58443"/>
            </a:xfrm>
            <a:custGeom>
              <a:rect b="b" l="l" r="r" t="t"/>
              <a:pathLst>
                <a:path extrusionOk="0" h="2369" w="14245">
                  <a:moveTo>
                    <a:pt x="1" y="0"/>
                  </a:moveTo>
                  <a:lnTo>
                    <a:pt x="1" y="2069"/>
                  </a:lnTo>
                  <a:cubicBezTo>
                    <a:pt x="2369" y="2269"/>
                    <a:pt x="4746" y="2369"/>
                    <a:pt x="7123" y="2369"/>
                  </a:cubicBezTo>
                  <a:cubicBezTo>
                    <a:pt x="9499" y="2369"/>
                    <a:pt x="11876" y="2269"/>
                    <a:pt x="14244" y="2069"/>
                  </a:cubicBezTo>
                  <a:lnTo>
                    <a:pt x="14244" y="0"/>
                  </a:lnTo>
                  <a:cubicBezTo>
                    <a:pt x="11876" y="234"/>
                    <a:pt x="9499" y="351"/>
                    <a:pt x="7123" y="351"/>
                  </a:cubicBezTo>
                  <a:cubicBezTo>
                    <a:pt x="4746" y="351"/>
                    <a:pt x="2369" y="2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 rot="5400000">
              <a:off x="2512862" y="1742684"/>
              <a:ext cx="1880397" cy="956259"/>
            </a:xfrm>
            <a:custGeom>
              <a:rect b="b" l="l" r="r" t="t"/>
              <a:pathLst>
                <a:path extrusionOk="0" h="38762" w="76222">
                  <a:moveTo>
                    <a:pt x="58142" y="1"/>
                  </a:moveTo>
                  <a:lnTo>
                    <a:pt x="48002" y="2369"/>
                  </a:lnTo>
                  <a:lnTo>
                    <a:pt x="27654" y="2369"/>
                  </a:lnTo>
                  <a:lnTo>
                    <a:pt x="18848" y="1335"/>
                  </a:lnTo>
                  <a:lnTo>
                    <a:pt x="9274" y="1335"/>
                  </a:lnTo>
                  <a:cubicBezTo>
                    <a:pt x="5004" y="1335"/>
                    <a:pt x="1335" y="4404"/>
                    <a:pt x="768" y="8573"/>
                  </a:cubicBezTo>
                  <a:cubicBezTo>
                    <a:pt x="268" y="12176"/>
                    <a:pt x="1" y="15745"/>
                    <a:pt x="1" y="19381"/>
                  </a:cubicBezTo>
                  <a:cubicBezTo>
                    <a:pt x="1" y="23017"/>
                    <a:pt x="268" y="26586"/>
                    <a:pt x="768" y="30189"/>
                  </a:cubicBezTo>
                  <a:cubicBezTo>
                    <a:pt x="1335" y="34358"/>
                    <a:pt x="5004" y="37427"/>
                    <a:pt x="9274" y="37427"/>
                  </a:cubicBezTo>
                  <a:lnTo>
                    <a:pt x="18848" y="37427"/>
                  </a:lnTo>
                  <a:lnTo>
                    <a:pt x="27654" y="36393"/>
                  </a:lnTo>
                  <a:lnTo>
                    <a:pt x="48002" y="36393"/>
                  </a:lnTo>
                  <a:lnTo>
                    <a:pt x="58142" y="38762"/>
                  </a:lnTo>
                  <a:lnTo>
                    <a:pt x="71285" y="38762"/>
                  </a:lnTo>
                  <a:cubicBezTo>
                    <a:pt x="72886" y="38762"/>
                    <a:pt x="74320" y="37661"/>
                    <a:pt x="74654" y="36060"/>
                  </a:cubicBezTo>
                  <a:cubicBezTo>
                    <a:pt x="75721" y="30823"/>
                    <a:pt x="76222" y="25085"/>
                    <a:pt x="76188" y="19381"/>
                  </a:cubicBezTo>
                  <a:cubicBezTo>
                    <a:pt x="76222" y="13710"/>
                    <a:pt x="75721" y="7973"/>
                    <a:pt x="74654" y="2702"/>
                  </a:cubicBezTo>
                  <a:cubicBezTo>
                    <a:pt x="74320" y="1135"/>
                    <a:pt x="72886" y="1"/>
                    <a:pt x="712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7"/>
            <p:cNvSpPr/>
            <p:nvPr/>
          </p:nvSpPr>
          <p:spPr>
            <a:xfrm rot="5400000">
              <a:off x="3676184" y="1288178"/>
              <a:ext cx="109140" cy="204983"/>
            </a:xfrm>
            <a:custGeom>
              <a:rect b="b" l="l" r="r" t="t"/>
              <a:pathLst>
                <a:path extrusionOk="0" h="8309" w="4424">
                  <a:moveTo>
                    <a:pt x="4423" y="0"/>
                  </a:moveTo>
                  <a:lnTo>
                    <a:pt x="2322" y="1334"/>
                  </a:lnTo>
                  <a:cubicBezTo>
                    <a:pt x="1588" y="1801"/>
                    <a:pt x="1154" y="2468"/>
                    <a:pt x="987" y="3202"/>
                  </a:cubicBezTo>
                  <a:lnTo>
                    <a:pt x="53" y="7639"/>
                  </a:lnTo>
                  <a:cubicBezTo>
                    <a:pt x="0" y="7984"/>
                    <a:pt x="307" y="8308"/>
                    <a:pt x="652" y="8308"/>
                  </a:cubicBezTo>
                  <a:cubicBezTo>
                    <a:pt x="741" y="8308"/>
                    <a:pt x="832" y="8287"/>
                    <a:pt x="921" y="8239"/>
                  </a:cubicBezTo>
                  <a:lnTo>
                    <a:pt x="2055" y="7739"/>
                  </a:lnTo>
                  <a:lnTo>
                    <a:pt x="44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7"/>
            <p:cNvSpPr/>
            <p:nvPr/>
          </p:nvSpPr>
          <p:spPr>
            <a:xfrm rot="5400000">
              <a:off x="3676467" y="1290090"/>
              <a:ext cx="110275" cy="203281"/>
            </a:xfrm>
            <a:custGeom>
              <a:rect b="b" l="l" r="r" t="t"/>
              <a:pathLst>
                <a:path extrusionOk="0" h="8240" w="4470">
                  <a:moveTo>
                    <a:pt x="4470" y="0"/>
                  </a:moveTo>
                  <a:lnTo>
                    <a:pt x="2335" y="1334"/>
                  </a:lnTo>
                  <a:cubicBezTo>
                    <a:pt x="1635" y="1768"/>
                    <a:pt x="1168" y="2468"/>
                    <a:pt x="1001" y="3202"/>
                  </a:cubicBezTo>
                  <a:lnTo>
                    <a:pt x="33" y="7672"/>
                  </a:lnTo>
                  <a:cubicBezTo>
                    <a:pt x="0" y="7906"/>
                    <a:pt x="133" y="8139"/>
                    <a:pt x="334" y="8239"/>
                  </a:cubicBezTo>
                  <a:lnTo>
                    <a:pt x="1168" y="4370"/>
                  </a:lnTo>
                  <a:cubicBezTo>
                    <a:pt x="1334" y="3636"/>
                    <a:pt x="1801" y="2969"/>
                    <a:pt x="2502" y="2502"/>
                  </a:cubicBezTo>
                  <a:lnTo>
                    <a:pt x="4003" y="1568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 rot="5400000">
              <a:off x="3119012" y="1286772"/>
              <a:ext cx="110645" cy="206291"/>
            </a:xfrm>
            <a:custGeom>
              <a:rect b="b" l="l" r="r" t="t"/>
              <a:pathLst>
                <a:path extrusionOk="0" h="8362" w="4485">
                  <a:moveTo>
                    <a:pt x="681" y="0"/>
                  </a:moveTo>
                  <a:cubicBezTo>
                    <a:pt x="312" y="0"/>
                    <a:pt x="0" y="312"/>
                    <a:pt x="81" y="690"/>
                  </a:cubicBezTo>
                  <a:lnTo>
                    <a:pt x="1048" y="5160"/>
                  </a:lnTo>
                  <a:cubicBezTo>
                    <a:pt x="1215" y="5893"/>
                    <a:pt x="1649" y="6561"/>
                    <a:pt x="2383" y="7028"/>
                  </a:cubicBezTo>
                  <a:lnTo>
                    <a:pt x="4484" y="8362"/>
                  </a:lnTo>
                  <a:lnTo>
                    <a:pt x="2082" y="556"/>
                  </a:lnTo>
                  <a:lnTo>
                    <a:pt x="948" y="56"/>
                  </a:lnTo>
                  <a:cubicBezTo>
                    <a:pt x="859" y="18"/>
                    <a:pt x="768" y="0"/>
                    <a:pt x="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7"/>
            <p:cNvSpPr/>
            <p:nvPr/>
          </p:nvSpPr>
          <p:spPr>
            <a:xfrm rot="5400000">
              <a:off x="3116866" y="1290078"/>
              <a:ext cx="110275" cy="203305"/>
            </a:xfrm>
            <a:custGeom>
              <a:rect b="b" l="l" r="r" t="t"/>
              <a:pathLst>
                <a:path extrusionOk="0" h="8241" w="4470">
                  <a:moveTo>
                    <a:pt x="334" y="1"/>
                  </a:moveTo>
                  <a:cubicBezTo>
                    <a:pt x="133" y="134"/>
                    <a:pt x="0" y="335"/>
                    <a:pt x="33" y="568"/>
                  </a:cubicBezTo>
                  <a:lnTo>
                    <a:pt x="1001" y="5038"/>
                  </a:lnTo>
                  <a:cubicBezTo>
                    <a:pt x="1168" y="5772"/>
                    <a:pt x="1635" y="6439"/>
                    <a:pt x="2335" y="6906"/>
                  </a:cubicBezTo>
                  <a:lnTo>
                    <a:pt x="4470" y="8240"/>
                  </a:lnTo>
                  <a:lnTo>
                    <a:pt x="4470" y="8240"/>
                  </a:lnTo>
                  <a:lnTo>
                    <a:pt x="4003" y="6672"/>
                  </a:lnTo>
                  <a:lnTo>
                    <a:pt x="2502" y="5738"/>
                  </a:lnTo>
                  <a:cubicBezTo>
                    <a:pt x="1801" y="5305"/>
                    <a:pt x="1334" y="4638"/>
                    <a:pt x="1168" y="3870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 rot="5400000">
              <a:off x="2649863" y="1873135"/>
              <a:ext cx="1605548" cy="800739"/>
            </a:xfrm>
            <a:custGeom>
              <a:rect b="b" l="l" r="r" t="t"/>
              <a:pathLst>
                <a:path extrusionOk="0" h="32458" w="65081">
                  <a:moveTo>
                    <a:pt x="50870" y="0"/>
                  </a:moveTo>
                  <a:lnTo>
                    <a:pt x="40763" y="2369"/>
                  </a:lnTo>
                  <a:lnTo>
                    <a:pt x="19781" y="2369"/>
                  </a:lnTo>
                  <a:lnTo>
                    <a:pt x="10975" y="1335"/>
                  </a:lnTo>
                  <a:lnTo>
                    <a:pt x="5904" y="1335"/>
                  </a:lnTo>
                  <a:cubicBezTo>
                    <a:pt x="3336" y="1335"/>
                    <a:pt x="1134" y="3303"/>
                    <a:pt x="767" y="5838"/>
                  </a:cubicBezTo>
                  <a:cubicBezTo>
                    <a:pt x="267" y="9274"/>
                    <a:pt x="0" y="12776"/>
                    <a:pt x="0" y="16212"/>
                  </a:cubicBezTo>
                  <a:cubicBezTo>
                    <a:pt x="0" y="19681"/>
                    <a:pt x="267" y="23184"/>
                    <a:pt x="767" y="26620"/>
                  </a:cubicBezTo>
                  <a:cubicBezTo>
                    <a:pt x="1134" y="29188"/>
                    <a:pt x="3336" y="31123"/>
                    <a:pt x="5904" y="31123"/>
                  </a:cubicBezTo>
                  <a:lnTo>
                    <a:pt x="10975" y="31123"/>
                  </a:lnTo>
                  <a:lnTo>
                    <a:pt x="19781" y="30055"/>
                  </a:lnTo>
                  <a:lnTo>
                    <a:pt x="40763" y="30055"/>
                  </a:lnTo>
                  <a:lnTo>
                    <a:pt x="50870" y="32457"/>
                  </a:lnTo>
                  <a:lnTo>
                    <a:pt x="63512" y="32457"/>
                  </a:lnTo>
                  <a:cubicBezTo>
                    <a:pt x="63512" y="32390"/>
                    <a:pt x="63546" y="32357"/>
                    <a:pt x="63546" y="32324"/>
                  </a:cubicBezTo>
                  <a:cubicBezTo>
                    <a:pt x="64513" y="27554"/>
                    <a:pt x="65080" y="22216"/>
                    <a:pt x="65080" y="16879"/>
                  </a:cubicBezTo>
                  <a:lnTo>
                    <a:pt x="65080" y="16212"/>
                  </a:lnTo>
                  <a:lnTo>
                    <a:pt x="65080" y="15545"/>
                  </a:lnTo>
                  <a:cubicBezTo>
                    <a:pt x="65080" y="10208"/>
                    <a:pt x="64580" y="4871"/>
                    <a:pt x="63546" y="134"/>
                  </a:cubicBezTo>
                  <a:cubicBezTo>
                    <a:pt x="63546" y="34"/>
                    <a:pt x="63512" y="0"/>
                    <a:pt x="63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7"/>
            <p:cNvSpPr/>
            <p:nvPr/>
          </p:nvSpPr>
          <p:spPr>
            <a:xfrm rot="5400000">
              <a:off x="3328606" y="2374108"/>
              <a:ext cx="247736" cy="692561"/>
            </a:xfrm>
            <a:custGeom>
              <a:rect b="b" l="l" r="r" t="t"/>
              <a:pathLst>
                <a:path extrusionOk="0" h="28073" w="10042">
                  <a:moveTo>
                    <a:pt x="6435" y="0"/>
                  </a:moveTo>
                  <a:cubicBezTo>
                    <a:pt x="6132" y="0"/>
                    <a:pt x="5823" y="75"/>
                    <a:pt x="5538" y="237"/>
                  </a:cubicBezTo>
                  <a:cubicBezTo>
                    <a:pt x="3036" y="1604"/>
                    <a:pt x="1" y="3239"/>
                    <a:pt x="1" y="3239"/>
                  </a:cubicBezTo>
                  <a:lnTo>
                    <a:pt x="1" y="24854"/>
                  </a:lnTo>
                  <a:cubicBezTo>
                    <a:pt x="1" y="24854"/>
                    <a:pt x="3036" y="26489"/>
                    <a:pt x="5538" y="27856"/>
                  </a:cubicBezTo>
                  <a:cubicBezTo>
                    <a:pt x="5815" y="28004"/>
                    <a:pt x="6115" y="28072"/>
                    <a:pt x="6409" y="28072"/>
                  </a:cubicBezTo>
                  <a:cubicBezTo>
                    <a:pt x="7179" y="28072"/>
                    <a:pt x="7914" y="27604"/>
                    <a:pt x="8107" y="26856"/>
                  </a:cubicBezTo>
                  <a:cubicBezTo>
                    <a:pt x="10041" y="18483"/>
                    <a:pt x="10041" y="9610"/>
                    <a:pt x="8107" y="1237"/>
                  </a:cubicBezTo>
                  <a:cubicBezTo>
                    <a:pt x="7916" y="474"/>
                    <a:pt x="7196" y="0"/>
                    <a:pt x="64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 rot="5400000">
              <a:off x="3354965" y="2387863"/>
              <a:ext cx="194227" cy="654372"/>
            </a:xfrm>
            <a:custGeom>
              <a:rect b="b" l="l" r="r" t="t"/>
              <a:pathLst>
                <a:path extrusionOk="0" h="26525" w="7873">
                  <a:moveTo>
                    <a:pt x="5567" y="1"/>
                  </a:moveTo>
                  <a:cubicBezTo>
                    <a:pt x="5414" y="1"/>
                    <a:pt x="5266" y="25"/>
                    <a:pt x="5137" y="80"/>
                  </a:cubicBezTo>
                  <a:cubicBezTo>
                    <a:pt x="3169" y="1181"/>
                    <a:pt x="934" y="2382"/>
                    <a:pt x="0" y="2882"/>
                  </a:cubicBezTo>
                  <a:lnTo>
                    <a:pt x="0" y="23631"/>
                  </a:lnTo>
                  <a:cubicBezTo>
                    <a:pt x="934" y="24131"/>
                    <a:pt x="3236" y="25332"/>
                    <a:pt x="5137" y="26399"/>
                  </a:cubicBezTo>
                  <a:cubicBezTo>
                    <a:pt x="5299" y="26480"/>
                    <a:pt x="5460" y="26524"/>
                    <a:pt x="5622" y="26524"/>
                  </a:cubicBezTo>
                  <a:cubicBezTo>
                    <a:pt x="5727" y="26524"/>
                    <a:pt x="5832" y="26505"/>
                    <a:pt x="5938" y="26466"/>
                  </a:cubicBezTo>
                  <a:cubicBezTo>
                    <a:pt x="6171" y="26366"/>
                    <a:pt x="6338" y="26166"/>
                    <a:pt x="6438" y="25899"/>
                  </a:cubicBezTo>
                  <a:cubicBezTo>
                    <a:pt x="7405" y="21796"/>
                    <a:pt x="7872" y="17526"/>
                    <a:pt x="7872" y="13290"/>
                  </a:cubicBezTo>
                  <a:cubicBezTo>
                    <a:pt x="7872" y="8987"/>
                    <a:pt x="7405" y="4717"/>
                    <a:pt x="6438" y="581"/>
                  </a:cubicBezTo>
                  <a:cubicBezTo>
                    <a:pt x="6371" y="347"/>
                    <a:pt x="6171" y="147"/>
                    <a:pt x="5938" y="47"/>
                  </a:cubicBezTo>
                  <a:cubicBezTo>
                    <a:pt x="5818" y="17"/>
                    <a:pt x="5691" y="1"/>
                    <a:pt x="5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7"/>
            <p:cNvSpPr/>
            <p:nvPr/>
          </p:nvSpPr>
          <p:spPr>
            <a:xfrm rot="5400000">
              <a:off x="3292206" y="1535475"/>
              <a:ext cx="319304" cy="706623"/>
            </a:xfrm>
            <a:custGeom>
              <a:rect b="b" l="l" r="r" t="t"/>
              <a:pathLst>
                <a:path extrusionOk="0" h="28643" w="12943">
                  <a:moveTo>
                    <a:pt x="4314" y="0"/>
                  </a:moveTo>
                  <a:cubicBezTo>
                    <a:pt x="3579" y="0"/>
                    <a:pt x="2893" y="443"/>
                    <a:pt x="2669" y="1164"/>
                  </a:cubicBezTo>
                  <a:cubicBezTo>
                    <a:pt x="0" y="9770"/>
                    <a:pt x="0" y="18910"/>
                    <a:pt x="2669" y="27516"/>
                  </a:cubicBezTo>
                  <a:cubicBezTo>
                    <a:pt x="2899" y="28207"/>
                    <a:pt x="3620" y="28642"/>
                    <a:pt x="4380" y="28642"/>
                  </a:cubicBezTo>
                  <a:cubicBezTo>
                    <a:pt x="4611" y="28642"/>
                    <a:pt x="4845" y="28602"/>
                    <a:pt x="5071" y="28517"/>
                  </a:cubicBezTo>
                  <a:cubicBezTo>
                    <a:pt x="8406" y="27049"/>
                    <a:pt x="12943" y="25114"/>
                    <a:pt x="12943" y="25114"/>
                  </a:cubicBezTo>
                  <a:lnTo>
                    <a:pt x="12943" y="3499"/>
                  </a:lnTo>
                  <a:cubicBezTo>
                    <a:pt x="12943" y="3499"/>
                    <a:pt x="8406" y="1564"/>
                    <a:pt x="5071" y="163"/>
                  </a:cubicBezTo>
                  <a:cubicBezTo>
                    <a:pt x="4824" y="52"/>
                    <a:pt x="4566" y="0"/>
                    <a:pt x="4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 rot="5400000">
              <a:off x="3321378" y="1562700"/>
              <a:ext cx="260885" cy="667817"/>
            </a:xfrm>
            <a:custGeom>
              <a:rect b="b" l="l" r="r" t="t"/>
              <a:pathLst>
                <a:path extrusionOk="0" h="27070" w="10575">
                  <a:moveTo>
                    <a:pt x="2786" y="0"/>
                  </a:moveTo>
                  <a:cubicBezTo>
                    <a:pt x="2661" y="0"/>
                    <a:pt x="2536" y="25"/>
                    <a:pt x="2436" y="75"/>
                  </a:cubicBezTo>
                  <a:cubicBezTo>
                    <a:pt x="2169" y="142"/>
                    <a:pt x="2069" y="376"/>
                    <a:pt x="1969" y="576"/>
                  </a:cubicBezTo>
                  <a:cubicBezTo>
                    <a:pt x="668" y="4779"/>
                    <a:pt x="0" y="9149"/>
                    <a:pt x="0" y="13552"/>
                  </a:cubicBezTo>
                  <a:cubicBezTo>
                    <a:pt x="0" y="17922"/>
                    <a:pt x="668" y="22291"/>
                    <a:pt x="1969" y="26494"/>
                  </a:cubicBezTo>
                  <a:cubicBezTo>
                    <a:pt x="2069" y="26728"/>
                    <a:pt x="2235" y="26928"/>
                    <a:pt x="2436" y="26995"/>
                  </a:cubicBezTo>
                  <a:cubicBezTo>
                    <a:pt x="2552" y="27045"/>
                    <a:pt x="2677" y="27070"/>
                    <a:pt x="2798" y="27070"/>
                  </a:cubicBezTo>
                  <a:cubicBezTo>
                    <a:pt x="2919" y="27070"/>
                    <a:pt x="3036" y="27045"/>
                    <a:pt x="3136" y="26995"/>
                  </a:cubicBezTo>
                  <a:cubicBezTo>
                    <a:pt x="5805" y="25894"/>
                    <a:pt x="9274" y="24360"/>
                    <a:pt x="10575" y="23859"/>
                  </a:cubicBezTo>
                  <a:lnTo>
                    <a:pt x="10575" y="3211"/>
                  </a:lnTo>
                  <a:cubicBezTo>
                    <a:pt x="9307" y="2644"/>
                    <a:pt x="5838" y="1210"/>
                    <a:pt x="3136" y="75"/>
                  </a:cubicBezTo>
                  <a:cubicBezTo>
                    <a:pt x="3036" y="25"/>
                    <a:pt x="2911" y="0"/>
                    <a:pt x="2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 rot="5400000">
              <a:off x="3359630" y="2222490"/>
              <a:ext cx="859996" cy="87233"/>
            </a:xfrm>
            <a:custGeom>
              <a:rect b="b" l="l" r="r" t="t"/>
              <a:pathLst>
                <a:path extrusionOk="0" h="3536" w="34860">
                  <a:moveTo>
                    <a:pt x="1" y="0"/>
                  </a:moveTo>
                  <a:lnTo>
                    <a:pt x="8974" y="3536"/>
                  </a:lnTo>
                  <a:lnTo>
                    <a:pt x="29989" y="3536"/>
                  </a:lnTo>
                  <a:lnTo>
                    <a:pt x="348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 rot="5400000">
              <a:off x="3440708" y="2263212"/>
              <a:ext cx="697840" cy="47761"/>
            </a:xfrm>
            <a:custGeom>
              <a:rect b="b" l="l" r="r" t="t"/>
              <a:pathLst>
                <a:path extrusionOk="0" h="1936" w="28287">
                  <a:moveTo>
                    <a:pt x="0" y="1"/>
                  </a:moveTo>
                  <a:lnTo>
                    <a:pt x="5004" y="1935"/>
                  </a:lnTo>
                  <a:lnTo>
                    <a:pt x="25552" y="1935"/>
                  </a:lnTo>
                  <a:lnTo>
                    <a:pt x="28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 rot="5400000">
              <a:off x="2684815" y="2222478"/>
              <a:ext cx="859996" cy="87258"/>
            </a:xfrm>
            <a:custGeom>
              <a:rect b="b" l="l" r="r" t="t"/>
              <a:pathLst>
                <a:path extrusionOk="0" h="3537" w="34860">
                  <a:moveTo>
                    <a:pt x="8974" y="1"/>
                  </a:moveTo>
                  <a:lnTo>
                    <a:pt x="1" y="3537"/>
                  </a:lnTo>
                  <a:lnTo>
                    <a:pt x="34859" y="3537"/>
                  </a:lnTo>
                  <a:lnTo>
                    <a:pt x="29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 rot="5400000">
              <a:off x="2765880" y="2263212"/>
              <a:ext cx="697840" cy="47761"/>
            </a:xfrm>
            <a:custGeom>
              <a:rect b="b" l="l" r="r" t="t"/>
              <a:pathLst>
                <a:path extrusionOk="0" h="1936" w="28287">
                  <a:moveTo>
                    <a:pt x="5004" y="1"/>
                  </a:moveTo>
                  <a:lnTo>
                    <a:pt x="0" y="1935"/>
                  </a:lnTo>
                  <a:lnTo>
                    <a:pt x="28287" y="1935"/>
                  </a:lnTo>
                  <a:lnTo>
                    <a:pt x="255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 rot="5400000">
              <a:off x="3816363" y="1900710"/>
              <a:ext cx="116072" cy="130060"/>
            </a:xfrm>
            <a:custGeom>
              <a:rect b="b" l="l" r="r" t="t"/>
              <a:pathLst>
                <a:path extrusionOk="0" h="5272" w="4705">
                  <a:moveTo>
                    <a:pt x="4704" y="1"/>
                  </a:moveTo>
                  <a:lnTo>
                    <a:pt x="3837" y="168"/>
                  </a:lnTo>
                  <a:cubicBezTo>
                    <a:pt x="3003" y="335"/>
                    <a:pt x="2236" y="835"/>
                    <a:pt x="1836" y="1535"/>
                  </a:cubicBezTo>
                  <a:lnTo>
                    <a:pt x="435" y="3804"/>
                  </a:lnTo>
                  <a:lnTo>
                    <a:pt x="1" y="5005"/>
                  </a:lnTo>
                  <a:lnTo>
                    <a:pt x="735" y="5271"/>
                  </a:lnTo>
                  <a:lnTo>
                    <a:pt x="1202" y="4104"/>
                  </a:lnTo>
                  <a:lnTo>
                    <a:pt x="3337" y="3370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 rot="5400000">
              <a:off x="3822950" y="1906483"/>
              <a:ext cx="105366" cy="129221"/>
            </a:xfrm>
            <a:custGeom>
              <a:rect b="b" l="l" r="r" t="t"/>
              <a:pathLst>
                <a:path extrusionOk="0" h="5238" w="4271">
                  <a:moveTo>
                    <a:pt x="4270" y="1"/>
                  </a:moveTo>
                  <a:lnTo>
                    <a:pt x="3903" y="67"/>
                  </a:lnTo>
                  <a:lnTo>
                    <a:pt x="2602" y="3303"/>
                  </a:lnTo>
                  <a:lnTo>
                    <a:pt x="468" y="4003"/>
                  </a:lnTo>
                  <a:lnTo>
                    <a:pt x="1" y="5171"/>
                  </a:lnTo>
                  <a:lnTo>
                    <a:pt x="301" y="5238"/>
                  </a:lnTo>
                  <a:lnTo>
                    <a:pt x="768" y="4070"/>
                  </a:lnTo>
                  <a:lnTo>
                    <a:pt x="2903" y="3370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 rot="5400000">
              <a:off x="2972008" y="1900722"/>
              <a:ext cx="116072" cy="130036"/>
            </a:xfrm>
            <a:custGeom>
              <a:rect b="b" l="l" r="r" t="t"/>
              <a:pathLst>
                <a:path extrusionOk="0" h="5271" w="4705">
                  <a:moveTo>
                    <a:pt x="735" y="0"/>
                  </a:moveTo>
                  <a:lnTo>
                    <a:pt x="1" y="267"/>
                  </a:lnTo>
                  <a:lnTo>
                    <a:pt x="435" y="1468"/>
                  </a:lnTo>
                  <a:lnTo>
                    <a:pt x="1836" y="3736"/>
                  </a:lnTo>
                  <a:cubicBezTo>
                    <a:pt x="2236" y="4437"/>
                    <a:pt x="3003" y="4937"/>
                    <a:pt x="3837" y="5104"/>
                  </a:cubicBezTo>
                  <a:lnTo>
                    <a:pt x="4704" y="5271"/>
                  </a:lnTo>
                  <a:lnTo>
                    <a:pt x="3337" y="1902"/>
                  </a:lnTo>
                  <a:lnTo>
                    <a:pt x="1202" y="1168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7"/>
            <p:cNvSpPr/>
            <p:nvPr/>
          </p:nvSpPr>
          <p:spPr>
            <a:xfrm rot="5400000">
              <a:off x="2976115" y="1906483"/>
              <a:ext cx="105366" cy="129221"/>
            </a:xfrm>
            <a:custGeom>
              <a:rect b="b" l="l" r="r" t="t"/>
              <a:pathLst>
                <a:path extrusionOk="0" h="5238" w="4271">
                  <a:moveTo>
                    <a:pt x="301" y="0"/>
                  </a:moveTo>
                  <a:lnTo>
                    <a:pt x="1" y="100"/>
                  </a:lnTo>
                  <a:lnTo>
                    <a:pt x="468" y="1268"/>
                  </a:lnTo>
                  <a:lnTo>
                    <a:pt x="2602" y="1935"/>
                  </a:lnTo>
                  <a:lnTo>
                    <a:pt x="3903" y="5137"/>
                  </a:lnTo>
                  <a:lnTo>
                    <a:pt x="4270" y="5237"/>
                  </a:lnTo>
                  <a:lnTo>
                    <a:pt x="4270" y="5237"/>
                  </a:lnTo>
                  <a:lnTo>
                    <a:pt x="2903" y="1868"/>
                  </a:lnTo>
                  <a:lnTo>
                    <a:pt x="768" y="1168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 rot="5400000">
              <a:off x="845545" y="1497499"/>
              <a:ext cx="934031" cy="2101761"/>
            </a:xfrm>
            <a:custGeom>
              <a:rect b="b" l="l" r="r" t="t"/>
              <a:pathLst>
                <a:path extrusionOk="0" h="85195" w="37861">
                  <a:moveTo>
                    <a:pt x="18880" y="0"/>
                  </a:moveTo>
                  <a:cubicBezTo>
                    <a:pt x="14144" y="0"/>
                    <a:pt x="9407" y="2569"/>
                    <a:pt x="4737" y="3469"/>
                  </a:cubicBezTo>
                  <a:cubicBezTo>
                    <a:pt x="1968" y="3970"/>
                    <a:pt x="0" y="9540"/>
                    <a:pt x="0" y="13610"/>
                  </a:cubicBezTo>
                  <a:cubicBezTo>
                    <a:pt x="0" y="22216"/>
                    <a:pt x="634" y="27453"/>
                    <a:pt x="634" y="27453"/>
                  </a:cubicBezTo>
                  <a:lnTo>
                    <a:pt x="634" y="77255"/>
                  </a:lnTo>
                  <a:cubicBezTo>
                    <a:pt x="667" y="77355"/>
                    <a:pt x="701" y="77422"/>
                    <a:pt x="801" y="77522"/>
                  </a:cubicBezTo>
                  <a:cubicBezTo>
                    <a:pt x="3036" y="81425"/>
                    <a:pt x="6972" y="84160"/>
                    <a:pt x="11475" y="84727"/>
                  </a:cubicBezTo>
                  <a:cubicBezTo>
                    <a:pt x="13877" y="85061"/>
                    <a:pt x="16412" y="85194"/>
                    <a:pt x="18914" y="85194"/>
                  </a:cubicBezTo>
                  <a:cubicBezTo>
                    <a:pt x="21416" y="85194"/>
                    <a:pt x="23984" y="85061"/>
                    <a:pt x="26386" y="84727"/>
                  </a:cubicBezTo>
                  <a:cubicBezTo>
                    <a:pt x="30856" y="84160"/>
                    <a:pt x="34792" y="81425"/>
                    <a:pt x="37060" y="77522"/>
                  </a:cubicBezTo>
                  <a:lnTo>
                    <a:pt x="37227" y="77255"/>
                  </a:lnTo>
                  <a:lnTo>
                    <a:pt x="37227" y="27453"/>
                  </a:lnTo>
                  <a:cubicBezTo>
                    <a:pt x="37227" y="27453"/>
                    <a:pt x="37861" y="22283"/>
                    <a:pt x="37861" y="13610"/>
                  </a:cubicBezTo>
                  <a:cubicBezTo>
                    <a:pt x="37761" y="9607"/>
                    <a:pt x="35826" y="4003"/>
                    <a:pt x="33024" y="3469"/>
                  </a:cubicBezTo>
                  <a:cubicBezTo>
                    <a:pt x="28354" y="2602"/>
                    <a:pt x="23584" y="0"/>
                    <a:pt x="18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7"/>
            <p:cNvSpPr/>
            <p:nvPr/>
          </p:nvSpPr>
          <p:spPr>
            <a:xfrm rot="5400000">
              <a:off x="871465" y="1640268"/>
              <a:ext cx="763685" cy="1812110"/>
            </a:xfrm>
            <a:custGeom>
              <a:rect b="b" l="l" r="r" t="t"/>
              <a:pathLst>
                <a:path extrusionOk="0" h="73454" w="30956">
                  <a:moveTo>
                    <a:pt x="15478" y="1"/>
                  </a:moveTo>
                  <a:cubicBezTo>
                    <a:pt x="13176" y="1"/>
                    <a:pt x="10675" y="835"/>
                    <a:pt x="8006" y="1702"/>
                  </a:cubicBezTo>
                  <a:cubicBezTo>
                    <a:pt x="6138" y="2336"/>
                    <a:pt x="4170" y="3003"/>
                    <a:pt x="2135" y="3370"/>
                  </a:cubicBezTo>
                  <a:cubicBezTo>
                    <a:pt x="1368" y="4003"/>
                    <a:pt x="0" y="7106"/>
                    <a:pt x="0" y="10175"/>
                  </a:cubicBezTo>
                  <a:cubicBezTo>
                    <a:pt x="0" y="18447"/>
                    <a:pt x="634" y="18714"/>
                    <a:pt x="634" y="18747"/>
                  </a:cubicBezTo>
                  <a:lnTo>
                    <a:pt x="667" y="18948"/>
                  </a:lnTo>
                  <a:lnTo>
                    <a:pt x="667" y="68049"/>
                  </a:lnTo>
                  <a:cubicBezTo>
                    <a:pt x="2469" y="70751"/>
                    <a:pt x="5337" y="72619"/>
                    <a:pt x="8506" y="73053"/>
                  </a:cubicBezTo>
                  <a:cubicBezTo>
                    <a:pt x="10608" y="73320"/>
                    <a:pt x="12976" y="73453"/>
                    <a:pt x="15511" y="73453"/>
                  </a:cubicBezTo>
                  <a:cubicBezTo>
                    <a:pt x="18047" y="73453"/>
                    <a:pt x="20415" y="73320"/>
                    <a:pt x="22450" y="73053"/>
                  </a:cubicBezTo>
                  <a:cubicBezTo>
                    <a:pt x="25619" y="72619"/>
                    <a:pt x="28487" y="70785"/>
                    <a:pt x="30289" y="68049"/>
                  </a:cubicBezTo>
                  <a:lnTo>
                    <a:pt x="30289" y="18948"/>
                  </a:lnTo>
                  <a:lnTo>
                    <a:pt x="30322" y="18747"/>
                  </a:lnTo>
                  <a:cubicBezTo>
                    <a:pt x="30355" y="18714"/>
                    <a:pt x="30956" y="18447"/>
                    <a:pt x="30956" y="10175"/>
                  </a:cubicBezTo>
                  <a:cubicBezTo>
                    <a:pt x="30956" y="7106"/>
                    <a:pt x="29555" y="4003"/>
                    <a:pt x="28821" y="3370"/>
                  </a:cubicBezTo>
                  <a:cubicBezTo>
                    <a:pt x="26753" y="2936"/>
                    <a:pt x="24818" y="2336"/>
                    <a:pt x="22917" y="1702"/>
                  </a:cubicBezTo>
                  <a:cubicBezTo>
                    <a:pt x="20281" y="835"/>
                    <a:pt x="17746" y="1"/>
                    <a:pt x="154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7"/>
            <p:cNvSpPr/>
            <p:nvPr/>
          </p:nvSpPr>
          <p:spPr>
            <a:xfrm rot="5400000">
              <a:off x="263471" y="2473263"/>
              <a:ext cx="731589" cy="146935"/>
            </a:xfrm>
            <a:custGeom>
              <a:rect b="b" l="l" r="r" t="t"/>
              <a:pathLst>
                <a:path extrusionOk="0" h="5956" w="29655">
                  <a:moveTo>
                    <a:pt x="3003" y="1"/>
                  </a:moveTo>
                  <a:cubicBezTo>
                    <a:pt x="3003" y="1"/>
                    <a:pt x="2135" y="902"/>
                    <a:pt x="1101" y="2002"/>
                  </a:cubicBezTo>
                  <a:cubicBezTo>
                    <a:pt x="0" y="3103"/>
                    <a:pt x="668" y="5038"/>
                    <a:pt x="2269" y="5205"/>
                  </a:cubicBezTo>
                  <a:cubicBezTo>
                    <a:pt x="6388" y="5705"/>
                    <a:pt x="10608" y="5955"/>
                    <a:pt x="14828" y="5955"/>
                  </a:cubicBezTo>
                  <a:cubicBezTo>
                    <a:pt x="19047" y="5955"/>
                    <a:pt x="23267" y="5705"/>
                    <a:pt x="27387" y="5205"/>
                  </a:cubicBezTo>
                  <a:cubicBezTo>
                    <a:pt x="28988" y="5038"/>
                    <a:pt x="29655" y="3103"/>
                    <a:pt x="28554" y="2002"/>
                  </a:cubicBezTo>
                  <a:cubicBezTo>
                    <a:pt x="27520" y="935"/>
                    <a:pt x="26653" y="1"/>
                    <a:pt x="26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 rot="5400000">
              <a:off x="297008" y="2494469"/>
              <a:ext cx="664931" cy="105366"/>
            </a:xfrm>
            <a:custGeom>
              <a:rect b="b" l="l" r="r" t="t"/>
              <a:pathLst>
                <a:path extrusionOk="0" h="4271" w="26953">
                  <a:moveTo>
                    <a:pt x="2002" y="1"/>
                  </a:moveTo>
                  <a:cubicBezTo>
                    <a:pt x="1668" y="334"/>
                    <a:pt x="1068" y="1002"/>
                    <a:pt x="334" y="1735"/>
                  </a:cubicBezTo>
                  <a:cubicBezTo>
                    <a:pt x="100" y="2036"/>
                    <a:pt x="0" y="2436"/>
                    <a:pt x="134" y="2836"/>
                  </a:cubicBezTo>
                  <a:cubicBezTo>
                    <a:pt x="267" y="3236"/>
                    <a:pt x="601" y="3503"/>
                    <a:pt x="1001" y="3537"/>
                  </a:cubicBezTo>
                  <a:cubicBezTo>
                    <a:pt x="5104" y="4037"/>
                    <a:pt x="9273" y="4271"/>
                    <a:pt x="13476" y="4271"/>
                  </a:cubicBezTo>
                  <a:cubicBezTo>
                    <a:pt x="17679" y="4271"/>
                    <a:pt x="21849" y="4037"/>
                    <a:pt x="25885" y="3537"/>
                  </a:cubicBezTo>
                  <a:cubicBezTo>
                    <a:pt x="26319" y="3503"/>
                    <a:pt x="26652" y="3203"/>
                    <a:pt x="26786" y="2836"/>
                  </a:cubicBezTo>
                  <a:cubicBezTo>
                    <a:pt x="26953" y="2436"/>
                    <a:pt x="26853" y="2036"/>
                    <a:pt x="26586" y="1735"/>
                  </a:cubicBezTo>
                  <a:cubicBezTo>
                    <a:pt x="25852" y="1002"/>
                    <a:pt x="25251" y="334"/>
                    <a:pt x="2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 rot="5400000">
              <a:off x="1114208" y="2394886"/>
              <a:ext cx="786726" cy="302874"/>
            </a:xfrm>
            <a:custGeom>
              <a:rect b="b" l="l" r="r" t="t"/>
              <a:pathLst>
                <a:path extrusionOk="0" h="12277" w="31890">
                  <a:moveTo>
                    <a:pt x="15958" y="1"/>
                  </a:moveTo>
                  <a:cubicBezTo>
                    <a:pt x="11108" y="1"/>
                    <a:pt x="6255" y="668"/>
                    <a:pt x="1535" y="2002"/>
                  </a:cubicBezTo>
                  <a:cubicBezTo>
                    <a:pt x="534" y="2302"/>
                    <a:pt x="0" y="3437"/>
                    <a:pt x="467" y="4404"/>
                  </a:cubicBezTo>
                  <a:cubicBezTo>
                    <a:pt x="2002" y="7740"/>
                    <a:pt x="4137" y="12276"/>
                    <a:pt x="4137" y="12276"/>
                  </a:cubicBezTo>
                  <a:lnTo>
                    <a:pt x="27787" y="12276"/>
                  </a:lnTo>
                  <a:cubicBezTo>
                    <a:pt x="27787" y="12276"/>
                    <a:pt x="29922" y="7673"/>
                    <a:pt x="31456" y="4404"/>
                  </a:cubicBezTo>
                  <a:cubicBezTo>
                    <a:pt x="31890" y="3437"/>
                    <a:pt x="31356" y="2302"/>
                    <a:pt x="30355" y="2002"/>
                  </a:cubicBezTo>
                  <a:cubicBezTo>
                    <a:pt x="25652" y="668"/>
                    <a:pt x="20807" y="1"/>
                    <a:pt x="15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7"/>
            <p:cNvSpPr/>
            <p:nvPr/>
          </p:nvSpPr>
          <p:spPr>
            <a:xfrm rot="5400000">
              <a:off x="1141776" y="2417522"/>
              <a:ext cx="732428" cy="260885"/>
            </a:xfrm>
            <a:custGeom>
              <a:rect b="b" l="l" r="r" t="t"/>
              <a:pathLst>
                <a:path extrusionOk="0" h="10575" w="29689">
                  <a:moveTo>
                    <a:pt x="14845" y="1"/>
                  </a:moveTo>
                  <a:cubicBezTo>
                    <a:pt x="10075" y="1"/>
                    <a:pt x="5305" y="668"/>
                    <a:pt x="668" y="1969"/>
                  </a:cubicBezTo>
                  <a:cubicBezTo>
                    <a:pt x="434" y="2069"/>
                    <a:pt x="268" y="2169"/>
                    <a:pt x="134" y="2436"/>
                  </a:cubicBezTo>
                  <a:cubicBezTo>
                    <a:pt x="1" y="2636"/>
                    <a:pt x="1" y="2936"/>
                    <a:pt x="134" y="3136"/>
                  </a:cubicBezTo>
                  <a:cubicBezTo>
                    <a:pt x="1402" y="5838"/>
                    <a:pt x="2970" y="9307"/>
                    <a:pt x="3570" y="10575"/>
                  </a:cubicBezTo>
                  <a:lnTo>
                    <a:pt x="26153" y="10575"/>
                  </a:lnTo>
                  <a:cubicBezTo>
                    <a:pt x="26753" y="9274"/>
                    <a:pt x="28321" y="5805"/>
                    <a:pt x="29589" y="3136"/>
                  </a:cubicBezTo>
                  <a:cubicBezTo>
                    <a:pt x="29689" y="2936"/>
                    <a:pt x="29689" y="2669"/>
                    <a:pt x="29589" y="2436"/>
                  </a:cubicBezTo>
                  <a:cubicBezTo>
                    <a:pt x="29455" y="2236"/>
                    <a:pt x="29288" y="2069"/>
                    <a:pt x="29022" y="1969"/>
                  </a:cubicBezTo>
                  <a:cubicBezTo>
                    <a:pt x="24418" y="668"/>
                    <a:pt x="19648" y="1"/>
                    <a:pt x="14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 rot="5400000">
              <a:off x="1062607" y="1711316"/>
              <a:ext cx="99617" cy="930207"/>
            </a:xfrm>
            <a:custGeom>
              <a:rect b="b" l="l" r="r" t="t"/>
              <a:pathLst>
                <a:path extrusionOk="0" h="37706" w="4038">
                  <a:moveTo>
                    <a:pt x="1" y="0"/>
                  </a:moveTo>
                  <a:lnTo>
                    <a:pt x="1" y="36793"/>
                  </a:lnTo>
                  <a:cubicBezTo>
                    <a:pt x="1" y="37344"/>
                    <a:pt x="451" y="37705"/>
                    <a:pt x="930" y="37705"/>
                  </a:cubicBezTo>
                  <a:cubicBezTo>
                    <a:pt x="1177" y="37705"/>
                    <a:pt x="1431" y="37609"/>
                    <a:pt x="1635" y="37394"/>
                  </a:cubicBezTo>
                  <a:lnTo>
                    <a:pt x="4037" y="34825"/>
                  </a:lnTo>
                  <a:lnTo>
                    <a:pt x="4037" y="93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7"/>
            <p:cNvSpPr/>
            <p:nvPr/>
          </p:nvSpPr>
          <p:spPr>
            <a:xfrm rot="5400000">
              <a:off x="1043015" y="1772350"/>
              <a:ext cx="57629" cy="807301"/>
            </a:xfrm>
            <a:custGeom>
              <a:rect b="b" l="l" r="r" t="t"/>
              <a:pathLst>
                <a:path extrusionOk="0" h="32724" w="2336">
                  <a:moveTo>
                    <a:pt x="1" y="0"/>
                  </a:moveTo>
                  <a:lnTo>
                    <a:pt x="1" y="32657"/>
                  </a:lnTo>
                  <a:cubicBezTo>
                    <a:pt x="1" y="32724"/>
                    <a:pt x="68" y="32724"/>
                    <a:pt x="68" y="32724"/>
                  </a:cubicBezTo>
                  <a:lnTo>
                    <a:pt x="134" y="32724"/>
                  </a:lnTo>
                  <a:lnTo>
                    <a:pt x="2336" y="30356"/>
                  </a:lnTo>
                  <a:lnTo>
                    <a:pt x="2336" y="5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 rot="5400000">
              <a:off x="1062619" y="2452793"/>
              <a:ext cx="99593" cy="930207"/>
            </a:xfrm>
            <a:custGeom>
              <a:rect b="b" l="l" r="r" t="t"/>
              <a:pathLst>
                <a:path extrusionOk="0" h="37706" w="4037">
                  <a:moveTo>
                    <a:pt x="4037" y="0"/>
                  </a:moveTo>
                  <a:lnTo>
                    <a:pt x="1" y="9307"/>
                  </a:lnTo>
                  <a:lnTo>
                    <a:pt x="1" y="34825"/>
                  </a:lnTo>
                  <a:lnTo>
                    <a:pt x="2436" y="37394"/>
                  </a:lnTo>
                  <a:cubicBezTo>
                    <a:pt x="2629" y="37609"/>
                    <a:pt x="2875" y="37705"/>
                    <a:pt x="3117" y="37705"/>
                  </a:cubicBezTo>
                  <a:cubicBezTo>
                    <a:pt x="3586" y="37705"/>
                    <a:pt x="4037" y="37344"/>
                    <a:pt x="4037" y="36793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 rot="5400000">
              <a:off x="1043422" y="2514246"/>
              <a:ext cx="57629" cy="808115"/>
            </a:xfrm>
            <a:custGeom>
              <a:rect b="b" l="l" r="r" t="t"/>
              <a:pathLst>
                <a:path extrusionOk="0" h="32757" w="2336">
                  <a:moveTo>
                    <a:pt x="2336" y="0"/>
                  </a:moveTo>
                  <a:lnTo>
                    <a:pt x="1" y="5371"/>
                  </a:lnTo>
                  <a:lnTo>
                    <a:pt x="1" y="30355"/>
                  </a:lnTo>
                  <a:lnTo>
                    <a:pt x="2236" y="32724"/>
                  </a:lnTo>
                  <a:cubicBezTo>
                    <a:pt x="2236" y="32757"/>
                    <a:pt x="2269" y="32757"/>
                    <a:pt x="2269" y="32757"/>
                  </a:cubicBezTo>
                  <a:cubicBezTo>
                    <a:pt x="2303" y="32757"/>
                    <a:pt x="2336" y="32724"/>
                    <a:pt x="2336" y="32623"/>
                  </a:cubicBezTo>
                  <a:lnTo>
                    <a:pt x="2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 rot="5400000">
              <a:off x="2104563" y="2232435"/>
              <a:ext cx="212532" cy="135882"/>
            </a:xfrm>
            <a:custGeom>
              <a:rect b="b" l="l" r="r" t="t"/>
              <a:pathLst>
                <a:path extrusionOk="0" h="5508" w="8615">
                  <a:moveTo>
                    <a:pt x="7891" y="1"/>
                  </a:moveTo>
                  <a:cubicBezTo>
                    <a:pt x="7820" y="1"/>
                    <a:pt x="7747" y="12"/>
                    <a:pt x="7672" y="37"/>
                  </a:cubicBezTo>
                  <a:lnTo>
                    <a:pt x="3002" y="1605"/>
                  </a:lnTo>
                  <a:cubicBezTo>
                    <a:pt x="2235" y="1872"/>
                    <a:pt x="1568" y="2439"/>
                    <a:pt x="1168" y="3206"/>
                  </a:cubicBezTo>
                  <a:lnTo>
                    <a:pt x="0" y="5508"/>
                  </a:lnTo>
                  <a:lnTo>
                    <a:pt x="8073" y="2039"/>
                  </a:lnTo>
                  <a:lnTo>
                    <a:pt x="8473" y="804"/>
                  </a:lnTo>
                  <a:cubicBezTo>
                    <a:pt x="8615" y="378"/>
                    <a:pt x="8298" y="1"/>
                    <a:pt x="7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 rot="5400000">
              <a:off x="2106980" y="2229179"/>
              <a:ext cx="205748" cy="135611"/>
            </a:xfrm>
            <a:custGeom>
              <a:rect b="b" l="l" r="r" t="t"/>
              <a:pathLst>
                <a:path extrusionOk="0" h="5497" w="8340">
                  <a:moveTo>
                    <a:pt x="7866" y="1"/>
                  </a:moveTo>
                  <a:cubicBezTo>
                    <a:pt x="7804" y="1"/>
                    <a:pt x="7739" y="9"/>
                    <a:pt x="7672" y="26"/>
                  </a:cubicBezTo>
                  <a:lnTo>
                    <a:pt x="3002" y="1627"/>
                  </a:lnTo>
                  <a:cubicBezTo>
                    <a:pt x="2235" y="1860"/>
                    <a:pt x="1568" y="2461"/>
                    <a:pt x="1168" y="3194"/>
                  </a:cubicBezTo>
                  <a:lnTo>
                    <a:pt x="0" y="5496"/>
                  </a:lnTo>
                  <a:lnTo>
                    <a:pt x="1635" y="4796"/>
                  </a:lnTo>
                  <a:lnTo>
                    <a:pt x="2435" y="3194"/>
                  </a:lnTo>
                  <a:cubicBezTo>
                    <a:pt x="2802" y="2461"/>
                    <a:pt x="3469" y="1860"/>
                    <a:pt x="4270" y="1627"/>
                  </a:cubicBezTo>
                  <a:lnTo>
                    <a:pt x="8339" y="226"/>
                  </a:lnTo>
                  <a:cubicBezTo>
                    <a:pt x="8214" y="76"/>
                    <a:pt x="8052" y="1"/>
                    <a:pt x="78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 rot="5400000">
              <a:off x="2104550" y="2725993"/>
              <a:ext cx="212557" cy="135882"/>
            </a:xfrm>
            <a:custGeom>
              <a:rect b="b" l="l" r="r" t="t"/>
              <a:pathLst>
                <a:path extrusionOk="0" h="5508" w="8616">
                  <a:moveTo>
                    <a:pt x="724" y="1"/>
                  </a:moveTo>
                  <a:cubicBezTo>
                    <a:pt x="318" y="1"/>
                    <a:pt x="1" y="378"/>
                    <a:pt x="143" y="804"/>
                  </a:cubicBezTo>
                  <a:lnTo>
                    <a:pt x="577" y="2039"/>
                  </a:lnTo>
                  <a:lnTo>
                    <a:pt x="8616" y="5508"/>
                  </a:lnTo>
                  <a:lnTo>
                    <a:pt x="7448" y="3206"/>
                  </a:lnTo>
                  <a:cubicBezTo>
                    <a:pt x="7081" y="2439"/>
                    <a:pt x="6381" y="1872"/>
                    <a:pt x="5613" y="1605"/>
                  </a:cubicBezTo>
                  <a:lnTo>
                    <a:pt x="943" y="37"/>
                  </a:lnTo>
                  <a:cubicBezTo>
                    <a:pt x="869" y="12"/>
                    <a:pt x="795" y="1"/>
                    <a:pt x="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 rot="5400000">
              <a:off x="2106968" y="2728707"/>
              <a:ext cx="205772" cy="135611"/>
            </a:xfrm>
            <a:custGeom>
              <a:rect b="b" l="l" r="r" t="t"/>
              <a:pathLst>
                <a:path extrusionOk="0" h="5497" w="8341">
                  <a:moveTo>
                    <a:pt x="475" y="1"/>
                  </a:moveTo>
                  <a:cubicBezTo>
                    <a:pt x="289" y="1"/>
                    <a:pt x="126" y="76"/>
                    <a:pt x="1" y="226"/>
                  </a:cubicBezTo>
                  <a:lnTo>
                    <a:pt x="4071" y="1627"/>
                  </a:lnTo>
                  <a:cubicBezTo>
                    <a:pt x="4871" y="1860"/>
                    <a:pt x="5538" y="2461"/>
                    <a:pt x="5905" y="3194"/>
                  </a:cubicBezTo>
                  <a:lnTo>
                    <a:pt x="6706" y="4796"/>
                  </a:lnTo>
                  <a:lnTo>
                    <a:pt x="8340" y="5496"/>
                  </a:lnTo>
                  <a:lnTo>
                    <a:pt x="7173" y="3194"/>
                  </a:lnTo>
                  <a:cubicBezTo>
                    <a:pt x="6772" y="2461"/>
                    <a:pt x="6105" y="1860"/>
                    <a:pt x="5338" y="1627"/>
                  </a:cubicBezTo>
                  <a:lnTo>
                    <a:pt x="668" y="26"/>
                  </a:lnTo>
                  <a:cubicBezTo>
                    <a:pt x="601" y="9"/>
                    <a:pt x="537" y="1"/>
                    <a:pt x="4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 rot="5400000">
              <a:off x="2175394" y="2459509"/>
              <a:ext cx="199161" cy="175305"/>
            </a:xfrm>
            <a:custGeom>
              <a:rect b="b" l="l" r="r" t="t"/>
              <a:pathLst>
                <a:path extrusionOk="0" h="7106" w="8073">
                  <a:moveTo>
                    <a:pt x="4036" y="0"/>
                  </a:moveTo>
                  <a:cubicBezTo>
                    <a:pt x="2702" y="0"/>
                    <a:pt x="1368" y="234"/>
                    <a:pt x="0" y="567"/>
                  </a:cubicBezTo>
                  <a:lnTo>
                    <a:pt x="0" y="7105"/>
                  </a:lnTo>
                  <a:cubicBezTo>
                    <a:pt x="1334" y="6772"/>
                    <a:pt x="2702" y="6572"/>
                    <a:pt x="4036" y="6572"/>
                  </a:cubicBezTo>
                  <a:cubicBezTo>
                    <a:pt x="5371" y="6572"/>
                    <a:pt x="6705" y="6772"/>
                    <a:pt x="8073" y="7105"/>
                  </a:cubicBezTo>
                  <a:lnTo>
                    <a:pt x="8073" y="567"/>
                  </a:lnTo>
                  <a:cubicBezTo>
                    <a:pt x="6738" y="234"/>
                    <a:pt x="5404" y="0"/>
                    <a:pt x="4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 rot="5400000">
              <a:off x="1407566" y="2009348"/>
              <a:ext cx="141556" cy="116048"/>
            </a:xfrm>
            <a:custGeom>
              <a:rect b="b" l="l" r="r" t="t"/>
              <a:pathLst>
                <a:path extrusionOk="0" h="4704" w="5738">
                  <a:moveTo>
                    <a:pt x="5438" y="0"/>
                  </a:moveTo>
                  <a:lnTo>
                    <a:pt x="4170" y="467"/>
                  </a:lnTo>
                  <a:lnTo>
                    <a:pt x="1735" y="1835"/>
                  </a:lnTo>
                  <a:cubicBezTo>
                    <a:pt x="934" y="2268"/>
                    <a:pt x="401" y="3002"/>
                    <a:pt x="234" y="3836"/>
                  </a:cubicBezTo>
                  <a:lnTo>
                    <a:pt x="0" y="4703"/>
                  </a:lnTo>
                  <a:lnTo>
                    <a:pt x="3670" y="3336"/>
                  </a:lnTo>
                  <a:lnTo>
                    <a:pt x="4437" y="1201"/>
                  </a:lnTo>
                  <a:lnTo>
                    <a:pt x="5738" y="767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 rot="5400000">
              <a:off x="1402631" y="2015096"/>
              <a:ext cx="141556" cy="104551"/>
            </a:xfrm>
            <a:custGeom>
              <a:rect b="b" l="l" r="r" t="t"/>
              <a:pathLst>
                <a:path extrusionOk="0" h="4238" w="5738">
                  <a:moveTo>
                    <a:pt x="5638" y="1"/>
                  </a:moveTo>
                  <a:lnTo>
                    <a:pt x="4337" y="434"/>
                  </a:lnTo>
                  <a:lnTo>
                    <a:pt x="3603" y="2569"/>
                  </a:lnTo>
                  <a:lnTo>
                    <a:pt x="101" y="3903"/>
                  </a:lnTo>
                  <a:lnTo>
                    <a:pt x="0" y="4237"/>
                  </a:lnTo>
                  <a:lnTo>
                    <a:pt x="3670" y="2869"/>
                  </a:lnTo>
                  <a:lnTo>
                    <a:pt x="4470" y="735"/>
                  </a:lnTo>
                  <a:lnTo>
                    <a:pt x="5738" y="268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 rot="5400000">
              <a:off x="1407553" y="2968917"/>
              <a:ext cx="141581" cy="116048"/>
            </a:xfrm>
            <a:custGeom>
              <a:rect b="b" l="l" r="r" t="t"/>
              <a:pathLst>
                <a:path extrusionOk="0" h="4704" w="5739">
                  <a:moveTo>
                    <a:pt x="301" y="0"/>
                  </a:moveTo>
                  <a:lnTo>
                    <a:pt x="1" y="767"/>
                  </a:lnTo>
                  <a:lnTo>
                    <a:pt x="1302" y="1201"/>
                  </a:lnTo>
                  <a:lnTo>
                    <a:pt x="2069" y="3336"/>
                  </a:lnTo>
                  <a:lnTo>
                    <a:pt x="5738" y="4703"/>
                  </a:lnTo>
                  <a:lnTo>
                    <a:pt x="5738" y="4703"/>
                  </a:lnTo>
                  <a:lnTo>
                    <a:pt x="5538" y="3836"/>
                  </a:lnTo>
                  <a:cubicBezTo>
                    <a:pt x="5371" y="3002"/>
                    <a:pt x="4804" y="2268"/>
                    <a:pt x="4037" y="1835"/>
                  </a:cubicBezTo>
                  <a:lnTo>
                    <a:pt x="1569" y="4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7"/>
            <p:cNvSpPr/>
            <p:nvPr/>
          </p:nvSpPr>
          <p:spPr>
            <a:xfrm rot="5400000">
              <a:off x="1402619" y="2974666"/>
              <a:ext cx="141581" cy="104551"/>
            </a:xfrm>
            <a:custGeom>
              <a:rect b="b" l="l" r="r" t="t"/>
              <a:pathLst>
                <a:path extrusionOk="0" h="4238" w="5739">
                  <a:moveTo>
                    <a:pt x="101" y="1"/>
                  </a:moveTo>
                  <a:lnTo>
                    <a:pt x="1" y="268"/>
                  </a:lnTo>
                  <a:lnTo>
                    <a:pt x="1268" y="735"/>
                  </a:lnTo>
                  <a:lnTo>
                    <a:pt x="2036" y="2869"/>
                  </a:lnTo>
                  <a:lnTo>
                    <a:pt x="5738" y="4237"/>
                  </a:lnTo>
                  <a:lnTo>
                    <a:pt x="5638" y="3903"/>
                  </a:lnTo>
                  <a:lnTo>
                    <a:pt x="2136" y="2569"/>
                  </a:lnTo>
                  <a:lnTo>
                    <a:pt x="1402" y="4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 rot="5400000">
              <a:off x="225734" y="2778875"/>
              <a:ext cx="160503" cy="65746"/>
            </a:xfrm>
            <a:custGeom>
              <a:rect b="b" l="l" r="r" t="t"/>
              <a:pathLst>
                <a:path extrusionOk="0" h="2665" w="6506">
                  <a:moveTo>
                    <a:pt x="5798" y="0"/>
                  </a:moveTo>
                  <a:cubicBezTo>
                    <a:pt x="5143" y="0"/>
                    <a:pt x="4432" y="77"/>
                    <a:pt x="3703" y="296"/>
                  </a:cubicBezTo>
                  <a:cubicBezTo>
                    <a:pt x="2002" y="763"/>
                    <a:pt x="634" y="1664"/>
                    <a:pt x="0" y="2664"/>
                  </a:cubicBezTo>
                  <a:cubicBezTo>
                    <a:pt x="2369" y="2331"/>
                    <a:pt x="4570" y="1430"/>
                    <a:pt x="6505" y="29"/>
                  </a:cubicBezTo>
                  <a:cubicBezTo>
                    <a:pt x="6278" y="11"/>
                    <a:pt x="6042" y="0"/>
                    <a:pt x="5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 rot="5400000">
              <a:off x="225734" y="2248891"/>
              <a:ext cx="160503" cy="65746"/>
            </a:xfrm>
            <a:custGeom>
              <a:rect b="b" l="l" r="r" t="t"/>
              <a:pathLst>
                <a:path extrusionOk="0" h="2665" w="6506">
                  <a:moveTo>
                    <a:pt x="728" y="0"/>
                  </a:moveTo>
                  <a:cubicBezTo>
                    <a:pt x="479" y="0"/>
                    <a:pt x="236" y="11"/>
                    <a:pt x="0" y="29"/>
                  </a:cubicBezTo>
                  <a:cubicBezTo>
                    <a:pt x="1935" y="1430"/>
                    <a:pt x="4137" y="2331"/>
                    <a:pt x="6505" y="2664"/>
                  </a:cubicBezTo>
                  <a:cubicBezTo>
                    <a:pt x="5871" y="1664"/>
                    <a:pt x="4504" y="763"/>
                    <a:pt x="2802" y="296"/>
                  </a:cubicBezTo>
                  <a:cubicBezTo>
                    <a:pt x="2098" y="77"/>
                    <a:pt x="1393" y="0"/>
                    <a:pt x="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 rot="5400000">
              <a:off x="3519720" y="2078051"/>
              <a:ext cx="1152114" cy="296287"/>
            </a:xfrm>
            <a:custGeom>
              <a:rect b="b" l="l" r="r" t="t"/>
              <a:pathLst>
                <a:path extrusionOk="0" h="12010" w="46701">
                  <a:moveTo>
                    <a:pt x="23383" y="8974"/>
                  </a:moveTo>
                  <a:cubicBezTo>
                    <a:pt x="19481" y="8974"/>
                    <a:pt x="15845" y="10108"/>
                    <a:pt x="12809" y="12009"/>
                  </a:cubicBezTo>
                  <a:lnTo>
                    <a:pt x="15978" y="12009"/>
                  </a:lnTo>
                  <a:cubicBezTo>
                    <a:pt x="18213" y="11009"/>
                    <a:pt x="20715" y="10475"/>
                    <a:pt x="23350" y="10475"/>
                  </a:cubicBezTo>
                  <a:cubicBezTo>
                    <a:pt x="25985" y="10475"/>
                    <a:pt x="28487" y="11009"/>
                    <a:pt x="30722" y="12009"/>
                  </a:cubicBezTo>
                  <a:lnTo>
                    <a:pt x="33891" y="12009"/>
                  </a:lnTo>
                  <a:cubicBezTo>
                    <a:pt x="30855" y="10108"/>
                    <a:pt x="27220" y="8974"/>
                    <a:pt x="23383" y="8974"/>
                  </a:cubicBezTo>
                  <a:close/>
                  <a:moveTo>
                    <a:pt x="23350" y="5872"/>
                  </a:moveTo>
                  <a:cubicBezTo>
                    <a:pt x="17346" y="5872"/>
                    <a:pt x="11875" y="8207"/>
                    <a:pt x="7806" y="12009"/>
                  </a:cubicBezTo>
                  <a:lnTo>
                    <a:pt x="10107" y="12009"/>
                  </a:lnTo>
                  <a:cubicBezTo>
                    <a:pt x="13710" y="9107"/>
                    <a:pt x="18347" y="7373"/>
                    <a:pt x="23350" y="7373"/>
                  </a:cubicBezTo>
                  <a:cubicBezTo>
                    <a:pt x="28354" y="7373"/>
                    <a:pt x="32990" y="9141"/>
                    <a:pt x="36626" y="12009"/>
                  </a:cubicBezTo>
                  <a:lnTo>
                    <a:pt x="38895" y="12009"/>
                  </a:lnTo>
                  <a:cubicBezTo>
                    <a:pt x="34825" y="8207"/>
                    <a:pt x="29354" y="5872"/>
                    <a:pt x="23350" y="5872"/>
                  </a:cubicBezTo>
                  <a:close/>
                  <a:moveTo>
                    <a:pt x="23350" y="2936"/>
                  </a:moveTo>
                  <a:cubicBezTo>
                    <a:pt x="15478" y="2936"/>
                    <a:pt x="8473" y="6472"/>
                    <a:pt x="3703" y="12009"/>
                  </a:cubicBezTo>
                  <a:lnTo>
                    <a:pt x="5704" y="12009"/>
                  </a:lnTo>
                  <a:cubicBezTo>
                    <a:pt x="5871" y="11843"/>
                    <a:pt x="6004" y="11676"/>
                    <a:pt x="6171" y="11509"/>
                  </a:cubicBezTo>
                  <a:cubicBezTo>
                    <a:pt x="10541" y="7139"/>
                    <a:pt x="16645" y="4404"/>
                    <a:pt x="23350" y="4404"/>
                  </a:cubicBezTo>
                  <a:cubicBezTo>
                    <a:pt x="30055" y="4404"/>
                    <a:pt x="36126" y="7139"/>
                    <a:pt x="40529" y="11509"/>
                  </a:cubicBezTo>
                  <a:cubicBezTo>
                    <a:pt x="40696" y="11676"/>
                    <a:pt x="40829" y="11843"/>
                    <a:pt x="40996" y="12009"/>
                  </a:cubicBezTo>
                  <a:lnTo>
                    <a:pt x="42997" y="12009"/>
                  </a:lnTo>
                  <a:cubicBezTo>
                    <a:pt x="38227" y="6472"/>
                    <a:pt x="31189" y="2936"/>
                    <a:pt x="23350" y="2936"/>
                  </a:cubicBezTo>
                  <a:close/>
                  <a:moveTo>
                    <a:pt x="23350" y="1"/>
                  </a:moveTo>
                  <a:cubicBezTo>
                    <a:pt x="13710" y="1"/>
                    <a:pt x="5204" y="4771"/>
                    <a:pt x="0" y="12009"/>
                  </a:cubicBezTo>
                  <a:lnTo>
                    <a:pt x="1868" y="12009"/>
                  </a:lnTo>
                  <a:cubicBezTo>
                    <a:pt x="2602" y="11075"/>
                    <a:pt x="3336" y="10241"/>
                    <a:pt x="4136" y="9474"/>
                  </a:cubicBezTo>
                  <a:cubicBezTo>
                    <a:pt x="9040" y="4537"/>
                    <a:pt x="15845" y="1502"/>
                    <a:pt x="23350" y="1502"/>
                  </a:cubicBezTo>
                  <a:cubicBezTo>
                    <a:pt x="30855" y="1502"/>
                    <a:pt x="37660" y="4537"/>
                    <a:pt x="42564" y="9474"/>
                  </a:cubicBezTo>
                  <a:cubicBezTo>
                    <a:pt x="43364" y="10241"/>
                    <a:pt x="44132" y="11142"/>
                    <a:pt x="44832" y="12009"/>
                  </a:cubicBezTo>
                  <a:lnTo>
                    <a:pt x="46700" y="12009"/>
                  </a:lnTo>
                  <a:cubicBezTo>
                    <a:pt x="41496" y="4704"/>
                    <a:pt x="32990" y="1"/>
                    <a:pt x="23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 rot="5400000">
              <a:off x="2179118" y="2078051"/>
              <a:ext cx="1152114" cy="296287"/>
            </a:xfrm>
            <a:custGeom>
              <a:rect b="b" l="l" r="r" t="t"/>
              <a:pathLst>
                <a:path extrusionOk="0" h="12010" w="46701">
                  <a:moveTo>
                    <a:pt x="12776" y="1"/>
                  </a:moveTo>
                  <a:cubicBezTo>
                    <a:pt x="15845" y="1902"/>
                    <a:pt x="19481" y="3036"/>
                    <a:pt x="23350" y="3036"/>
                  </a:cubicBezTo>
                  <a:cubicBezTo>
                    <a:pt x="27220" y="3036"/>
                    <a:pt x="30822" y="1902"/>
                    <a:pt x="33858" y="1"/>
                  </a:cubicBezTo>
                  <a:lnTo>
                    <a:pt x="30689" y="1"/>
                  </a:lnTo>
                  <a:cubicBezTo>
                    <a:pt x="28454" y="1001"/>
                    <a:pt x="25952" y="1535"/>
                    <a:pt x="23317" y="1535"/>
                  </a:cubicBezTo>
                  <a:cubicBezTo>
                    <a:pt x="20682" y="1535"/>
                    <a:pt x="18180" y="1001"/>
                    <a:pt x="15945" y="1"/>
                  </a:cubicBezTo>
                  <a:close/>
                  <a:moveTo>
                    <a:pt x="7806" y="1"/>
                  </a:moveTo>
                  <a:cubicBezTo>
                    <a:pt x="11875" y="3803"/>
                    <a:pt x="17346" y="6138"/>
                    <a:pt x="23350" y="6138"/>
                  </a:cubicBezTo>
                  <a:cubicBezTo>
                    <a:pt x="29354" y="6138"/>
                    <a:pt x="34825" y="3803"/>
                    <a:pt x="38895" y="1"/>
                  </a:cubicBezTo>
                  <a:lnTo>
                    <a:pt x="36626" y="1"/>
                  </a:lnTo>
                  <a:cubicBezTo>
                    <a:pt x="32990" y="2903"/>
                    <a:pt x="28354" y="4637"/>
                    <a:pt x="23350" y="4637"/>
                  </a:cubicBezTo>
                  <a:cubicBezTo>
                    <a:pt x="18347" y="4637"/>
                    <a:pt x="13710" y="2869"/>
                    <a:pt x="10074" y="1"/>
                  </a:cubicBezTo>
                  <a:close/>
                  <a:moveTo>
                    <a:pt x="3669" y="1"/>
                  </a:moveTo>
                  <a:cubicBezTo>
                    <a:pt x="8373" y="5538"/>
                    <a:pt x="15411" y="9074"/>
                    <a:pt x="23317" y="9074"/>
                  </a:cubicBezTo>
                  <a:cubicBezTo>
                    <a:pt x="31189" y="9074"/>
                    <a:pt x="38227" y="5538"/>
                    <a:pt x="42931" y="1"/>
                  </a:cubicBezTo>
                  <a:lnTo>
                    <a:pt x="40929" y="1"/>
                  </a:lnTo>
                  <a:cubicBezTo>
                    <a:pt x="40796" y="168"/>
                    <a:pt x="40662" y="334"/>
                    <a:pt x="40496" y="501"/>
                  </a:cubicBezTo>
                  <a:cubicBezTo>
                    <a:pt x="36093" y="4871"/>
                    <a:pt x="30022" y="7573"/>
                    <a:pt x="23317" y="7573"/>
                  </a:cubicBezTo>
                  <a:cubicBezTo>
                    <a:pt x="16579" y="7573"/>
                    <a:pt x="10541" y="4871"/>
                    <a:pt x="6138" y="501"/>
                  </a:cubicBezTo>
                  <a:cubicBezTo>
                    <a:pt x="5971" y="334"/>
                    <a:pt x="5838" y="168"/>
                    <a:pt x="5671" y="1"/>
                  </a:cubicBezTo>
                  <a:close/>
                  <a:moveTo>
                    <a:pt x="0" y="1"/>
                  </a:moveTo>
                  <a:cubicBezTo>
                    <a:pt x="5204" y="7306"/>
                    <a:pt x="13710" y="12009"/>
                    <a:pt x="23350" y="12009"/>
                  </a:cubicBezTo>
                  <a:cubicBezTo>
                    <a:pt x="32990" y="12009"/>
                    <a:pt x="41496" y="7239"/>
                    <a:pt x="46700" y="1"/>
                  </a:cubicBezTo>
                  <a:lnTo>
                    <a:pt x="44832" y="1"/>
                  </a:lnTo>
                  <a:cubicBezTo>
                    <a:pt x="44132" y="901"/>
                    <a:pt x="43364" y="1735"/>
                    <a:pt x="42564" y="2536"/>
                  </a:cubicBezTo>
                  <a:cubicBezTo>
                    <a:pt x="37660" y="7473"/>
                    <a:pt x="30855" y="10508"/>
                    <a:pt x="23350" y="10508"/>
                  </a:cubicBezTo>
                  <a:cubicBezTo>
                    <a:pt x="15845" y="10508"/>
                    <a:pt x="9040" y="7473"/>
                    <a:pt x="4136" y="2536"/>
                  </a:cubicBezTo>
                  <a:cubicBezTo>
                    <a:pt x="3336" y="1735"/>
                    <a:pt x="2602" y="868"/>
                    <a:pt x="1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 rot="5400000">
              <a:off x="1947067" y="2526613"/>
              <a:ext cx="869050" cy="2493471"/>
            </a:xfrm>
            <a:custGeom>
              <a:rect b="b" l="l" r="r" t="t"/>
              <a:pathLst>
                <a:path extrusionOk="0" h="101073" w="35227">
                  <a:moveTo>
                    <a:pt x="1" y="0"/>
                  </a:moveTo>
                  <a:lnTo>
                    <a:pt x="1" y="14177"/>
                  </a:lnTo>
                  <a:lnTo>
                    <a:pt x="12043" y="14177"/>
                  </a:lnTo>
                  <a:cubicBezTo>
                    <a:pt x="16980" y="14177"/>
                    <a:pt x="21049" y="18213"/>
                    <a:pt x="21049" y="23183"/>
                  </a:cubicBezTo>
                  <a:lnTo>
                    <a:pt x="21049" y="101072"/>
                  </a:lnTo>
                  <a:lnTo>
                    <a:pt x="35226" y="101072"/>
                  </a:lnTo>
                  <a:lnTo>
                    <a:pt x="35226" y="23183"/>
                  </a:lnTo>
                  <a:cubicBezTo>
                    <a:pt x="35226" y="10374"/>
                    <a:pt x="24785" y="0"/>
                    <a:pt x="12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 rot="5400000">
              <a:off x="585857" y="3730561"/>
              <a:ext cx="697865" cy="604045"/>
            </a:xfrm>
            <a:custGeom>
              <a:rect b="b" l="l" r="r" t="t"/>
              <a:pathLst>
                <a:path extrusionOk="0" h="24485" w="28288">
                  <a:moveTo>
                    <a:pt x="1" y="0"/>
                  </a:moveTo>
                  <a:lnTo>
                    <a:pt x="14144" y="24484"/>
                  </a:lnTo>
                  <a:lnTo>
                    <a:pt x="28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8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8"/>
          <p:cNvSpPr txBox="1"/>
          <p:nvPr>
            <p:ph idx="1" type="subTitle"/>
          </p:nvPr>
        </p:nvSpPr>
        <p:spPr>
          <a:xfrm>
            <a:off x="1743001" y="1274650"/>
            <a:ext cx="20025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26" name="Google Shape;826;p48"/>
          <p:cNvSpPr txBox="1"/>
          <p:nvPr>
            <p:ph idx="2" type="subTitle"/>
          </p:nvPr>
        </p:nvSpPr>
        <p:spPr>
          <a:xfrm>
            <a:off x="1743000" y="1621926"/>
            <a:ext cx="2841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7" name="Google Shape;827;p48"/>
          <p:cNvSpPr txBox="1"/>
          <p:nvPr>
            <p:ph idx="3" type="subTitle"/>
          </p:nvPr>
        </p:nvSpPr>
        <p:spPr>
          <a:xfrm>
            <a:off x="1743001" y="2098399"/>
            <a:ext cx="20025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28" name="Google Shape;828;p48"/>
          <p:cNvSpPr txBox="1"/>
          <p:nvPr>
            <p:ph idx="4" type="subTitle"/>
          </p:nvPr>
        </p:nvSpPr>
        <p:spPr>
          <a:xfrm>
            <a:off x="1743000" y="2445675"/>
            <a:ext cx="2841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9" name="Google Shape;829;p48"/>
          <p:cNvSpPr txBox="1"/>
          <p:nvPr>
            <p:ph type="title"/>
          </p:nvPr>
        </p:nvSpPr>
        <p:spPr>
          <a:xfrm>
            <a:off x="1028700" y="1123000"/>
            <a:ext cx="714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30" name="Google Shape;830;p48"/>
          <p:cNvSpPr txBox="1"/>
          <p:nvPr>
            <p:ph idx="5" type="title"/>
          </p:nvPr>
        </p:nvSpPr>
        <p:spPr>
          <a:xfrm>
            <a:off x="1028700" y="1959450"/>
            <a:ext cx="714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31" name="Google Shape;831;p48"/>
          <p:cNvSpPr txBox="1"/>
          <p:nvPr>
            <p:ph idx="6" type="subTitle"/>
          </p:nvPr>
        </p:nvSpPr>
        <p:spPr>
          <a:xfrm>
            <a:off x="1743001" y="2933474"/>
            <a:ext cx="20025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32" name="Google Shape;832;p48"/>
          <p:cNvSpPr txBox="1"/>
          <p:nvPr>
            <p:ph idx="7" type="subTitle"/>
          </p:nvPr>
        </p:nvSpPr>
        <p:spPr>
          <a:xfrm>
            <a:off x="1743000" y="3280750"/>
            <a:ext cx="2841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3" name="Google Shape;833;p48"/>
          <p:cNvSpPr txBox="1"/>
          <p:nvPr>
            <p:ph idx="8" type="subTitle"/>
          </p:nvPr>
        </p:nvSpPr>
        <p:spPr>
          <a:xfrm>
            <a:off x="1743001" y="3757223"/>
            <a:ext cx="2002500" cy="3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34" name="Google Shape;834;p48"/>
          <p:cNvSpPr txBox="1"/>
          <p:nvPr>
            <p:ph idx="9" type="subTitle"/>
          </p:nvPr>
        </p:nvSpPr>
        <p:spPr>
          <a:xfrm>
            <a:off x="1743000" y="4104500"/>
            <a:ext cx="2841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5" name="Google Shape;835;p48"/>
          <p:cNvSpPr txBox="1"/>
          <p:nvPr>
            <p:ph idx="13" type="title"/>
          </p:nvPr>
        </p:nvSpPr>
        <p:spPr>
          <a:xfrm>
            <a:off x="1028700" y="2795900"/>
            <a:ext cx="714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36" name="Google Shape;836;p48"/>
          <p:cNvSpPr txBox="1"/>
          <p:nvPr>
            <p:ph idx="14" type="title"/>
          </p:nvPr>
        </p:nvSpPr>
        <p:spPr>
          <a:xfrm>
            <a:off x="1028700" y="3617575"/>
            <a:ext cx="714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37" name="Google Shape;837;p48"/>
          <p:cNvSpPr txBox="1"/>
          <p:nvPr>
            <p:ph idx="15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9"/>
          <p:cNvSpPr/>
          <p:nvPr/>
        </p:nvSpPr>
        <p:spPr>
          <a:xfrm>
            <a:off x="-128575" y="657225"/>
            <a:ext cx="9654600" cy="182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9"/>
          <p:cNvSpPr/>
          <p:nvPr/>
        </p:nvSpPr>
        <p:spPr>
          <a:xfrm>
            <a:off x="-255300" y="2809875"/>
            <a:ext cx="9654600" cy="182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1" name="Google Shape;841;p49"/>
          <p:cNvCxnSpPr/>
          <p:nvPr/>
        </p:nvCxnSpPr>
        <p:spPr>
          <a:xfrm>
            <a:off x="-128569" y="3724277"/>
            <a:ext cx="97869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42" name="Google Shape;842;p49"/>
          <p:cNvCxnSpPr/>
          <p:nvPr/>
        </p:nvCxnSpPr>
        <p:spPr>
          <a:xfrm>
            <a:off x="-128569" y="1571627"/>
            <a:ext cx="97869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43" name="Google Shape;843;p49"/>
          <p:cNvSpPr txBox="1"/>
          <p:nvPr>
            <p:ph type="title"/>
          </p:nvPr>
        </p:nvSpPr>
        <p:spPr>
          <a:xfrm>
            <a:off x="714600" y="666746"/>
            <a:ext cx="77148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44" name="Google Shape;844;p49"/>
          <p:cNvSpPr txBox="1"/>
          <p:nvPr>
            <p:ph idx="1" type="subTitle"/>
          </p:nvPr>
        </p:nvSpPr>
        <p:spPr>
          <a:xfrm>
            <a:off x="1641700" y="1717336"/>
            <a:ext cx="5860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45" name="Google Shape;845;p49"/>
          <p:cNvSpPr txBox="1"/>
          <p:nvPr>
            <p:ph idx="2" type="title"/>
          </p:nvPr>
        </p:nvSpPr>
        <p:spPr>
          <a:xfrm>
            <a:off x="714600" y="2800346"/>
            <a:ext cx="77148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46" name="Google Shape;846;p49"/>
          <p:cNvSpPr txBox="1"/>
          <p:nvPr>
            <p:ph idx="3" type="subTitle"/>
          </p:nvPr>
        </p:nvSpPr>
        <p:spPr>
          <a:xfrm>
            <a:off x="1641700" y="3850936"/>
            <a:ext cx="5860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10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0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9" name="Google Shape;849;p50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50" name="Google Shape;850;p50"/>
          <p:cNvSpPr txBox="1"/>
          <p:nvPr>
            <p:ph type="title"/>
          </p:nvPr>
        </p:nvSpPr>
        <p:spPr>
          <a:xfrm>
            <a:off x="838200" y="2476500"/>
            <a:ext cx="74973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5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8" name="Google Shape;58;p15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1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1"/>
          <p:cNvSpPr/>
          <p:nvPr/>
        </p:nvSpPr>
        <p:spPr>
          <a:xfrm flipH="1" rot="10800000">
            <a:off x="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1"/>
          <p:cNvSpPr txBox="1"/>
          <p:nvPr>
            <p:ph idx="1" type="subTitle"/>
          </p:nvPr>
        </p:nvSpPr>
        <p:spPr>
          <a:xfrm>
            <a:off x="1150301" y="1726448"/>
            <a:ext cx="16713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54" name="Google Shape;854;p51"/>
          <p:cNvSpPr txBox="1"/>
          <p:nvPr>
            <p:ph idx="2" type="subTitle"/>
          </p:nvPr>
        </p:nvSpPr>
        <p:spPr>
          <a:xfrm>
            <a:off x="3731359" y="17309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55" name="Google Shape;855;p51"/>
          <p:cNvSpPr txBox="1"/>
          <p:nvPr>
            <p:ph idx="3" type="subTitle"/>
          </p:nvPr>
        </p:nvSpPr>
        <p:spPr>
          <a:xfrm>
            <a:off x="6353955" y="17309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56" name="Google Shape;856;p51"/>
          <p:cNvSpPr txBox="1"/>
          <p:nvPr>
            <p:ph idx="4" type="subTitle"/>
          </p:nvPr>
        </p:nvSpPr>
        <p:spPr>
          <a:xfrm>
            <a:off x="914201" y="2073732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7" name="Google Shape;857;p51"/>
          <p:cNvSpPr txBox="1"/>
          <p:nvPr>
            <p:ph idx="5" type="subTitle"/>
          </p:nvPr>
        </p:nvSpPr>
        <p:spPr>
          <a:xfrm>
            <a:off x="3520799" y="20829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p51"/>
          <p:cNvSpPr txBox="1"/>
          <p:nvPr>
            <p:ph idx="6" type="subTitle"/>
          </p:nvPr>
        </p:nvSpPr>
        <p:spPr>
          <a:xfrm>
            <a:off x="6143355" y="20829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9" name="Google Shape;859;p51"/>
          <p:cNvSpPr txBox="1"/>
          <p:nvPr>
            <p:ph idx="7" type="subTitle"/>
          </p:nvPr>
        </p:nvSpPr>
        <p:spPr>
          <a:xfrm>
            <a:off x="2425034" y="35538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60" name="Google Shape;860;p51"/>
          <p:cNvSpPr txBox="1"/>
          <p:nvPr>
            <p:ph idx="8" type="subTitle"/>
          </p:nvPr>
        </p:nvSpPr>
        <p:spPr>
          <a:xfrm>
            <a:off x="2214474" y="39020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1" name="Google Shape;861;p51"/>
          <p:cNvSpPr txBox="1"/>
          <p:nvPr>
            <p:ph idx="9" type="subTitle"/>
          </p:nvPr>
        </p:nvSpPr>
        <p:spPr>
          <a:xfrm>
            <a:off x="5047630" y="35538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62" name="Google Shape;862;p51"/>
          <p:cNvSpPr txBox="1"/>
          <p:nvPr>
            <p:ph idx="13" type="subTitle"/>
          </p:nvPr>
        </p:nvSpPr>
        <p:spPr>
          <a:xfrm>
            <a:off x="4837030" y="39020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p51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1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1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1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BLANK_1_1_1_1_1_1_1_1_1_2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2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9" name="Google Shape;869;p52"/>
          <p:cNvSpPr txBox="1"/>
          <p:nvPr>
            <p:ph idx="1" type="subTitle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0" name="Google Shape;870;p52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i="0" lang="en-US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i="0" lang="en-US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i="0" lang="en-US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i="0" lang="en-US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0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1" name="Google Shape;871;p52"/>
          <p:cNvSpPr/>
          <p:nvPr/>
        </p:nvSpPr>
        <p:spPr>
          <a:xfrm>
            <a:off x="4572000" y="525"/>
            <a:ext cx="4571302" cy="5143568"/>
          </a:xfrm>
          <a:custGeom>
            <a:rect b="b" l="l" r="r" t="t"/>
            <a:pathLst>
              <a:path extrusionOk="0" h="21470" w="2146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52"/>
          <p:cNvSpPr/>
          <p:nvPr/>
        </p:nvSpPr>
        <p:spPr>
          <a:xfrm flipH="1" rot="10800000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4" name="Google Shape;64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16"/>
          <p:cNvGrpSpPr/>
          <p:nvPr/>
        </p:nvGrpSpPr>
        <p:grpSpPr>
          <a:xfrm>
            <a:off x="3389744" y="4759529"/>
            <a:ext cx="563794" cy="390618"/>
            <a:chOff x="3394506" y="4742861"/>
            <a:chExt cx="563794" cy="390618"/>
          </a:xfrm>
        </p:grpSpPr>
        <p:sp>
          <p:nvSpPr>
            <p:cNvPr id="69" name="Google Shape;69;p16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1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-55350" y="133755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2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17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865625" y="39017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9"/>
          <p:cNvGrpSpPr/>
          <p:nvPr/>
        </p:nvGrpSpPr>
        <p:grpSpPr>
          <a:xfrm rot="-748857">
            <a:off x="7388797" y="4089892"/>
            <a:ext cx="2411212" cy="1590175"/>
            <a:chOff x="7512977" y="3864393"/>
            <a:chExt cx="2411380" cy="1590286"/>
          </a:xfrm>
        </p:grpSpPr>
        <p:sp>
          <p:nvSpPr>
            <p:cNvPr id="86" name="Google Shape;86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9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chemeClr val="accent4">
              <a:alpha val="1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9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90" name="Google Shape;90;p19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9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19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chemeClr val="accent4">
              <a:alpha val="3215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chemeClr val="accent4">
              <a:alpha val="2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b="0" i="0" sz="24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b="0" i="0" sz="24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b="0" i="0" sz="24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b="0" i="0" sz="24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b="0" i="0" sz="24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b="0" i="0" sz="24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b="0" i="0" sz="24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b="0" i="0" sz="24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b="0" i="0" sz="24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ublic.tableau.com/shared/8NCCGD2NT?:display_count=n&amp;:origin=viz_share_link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"/>
          <p:cNvSpPr txBox="1"/>
          <p:nvPr>
            <p:ph type="ctrTitle"/>
          </p:nvPr>
        </p:nvSpPr>
        <p:spPr>
          <a:xfrm>
            <a:off x="917310" y="221057"/>
            <a:ext cx="75153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Charging the Way Forward: 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Forecasting EV Growth and Connecting Underserved Areas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0" lang="en-US" sz="1300" u="none" strike="noStrike">
                <a:latin typeface="Arial"/>
                <a:ea typeface="Arial"/>
                <a:cs typeface="Arial"/>
                <a:sym typeface="Arial"/>
              </a:rPr>
              <a:t>BAN 693 - Capstone Project 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"/>
          <p:cNvSpPr txBox="1"/>
          <p:nvPr>
            <p:ph idx="1" type="subTitle"/>
          </p:nvPr>
        </p:nvSpPr>
        <p:spPr>
          <a:xfrm>
            <a:off x="1049225" y="3008860"/>
            <a:ext cx="2429266" cy="1044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0" lang="en-US" sz="1300" u="none" strike="noStrike">
                <a:latin typeface="Arial"/>
                <a:ea typeface="Arial"/>
                <a:cs typeface="Arial"/>
                <a:sym typeface="Arial"/>
              </a:rPr>
              <a:t>Presented by: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39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1300" u="none" strike="noStrike">
                <a:latin typeface="Arial"/>
                <a:ea typeface="Arial"/>
                <a:cs typeface="Arial"/>
                <a:sym typeface="Arial"/>
              </a:rPr>
              <a:t>Adriel Naranjo 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1300" u="none" strike="noStrike">
                <a:latin typeface="Arial"/>
                <a:ea typeface="Arial"/>
                <a:cs typeface="Arial"/>
                <a:sym typeface="Arial"/>
              </a:rPr>
              <a:t>Prabhjot Gilard 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1300" u="none" strike="noStrike">
                <a:latin typeface="Arial"/>
                <a:ea typeface="Arial"/>
                <a:cs typeface="Arial"/>
                <a:sym typeface="Arial"/>
              </a:rPr>
              <a:t>Rachel Nguyen 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1300" u="none" strike="noStrike">
                <a:latin typeface="Arial"/>
                <a:ea typeface="Arial"/>
                <a:cs typeface="Arial"/>
                <a:sym typeface="Arial"/>
              </a:rPr>
              <a:t>Shahnaz Danesh 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V charging startup Electric Era lands ..." id="879" name="Google Shape;8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700" y="2216760"/>
            <a:ext cx="37973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1ab53388cf_1_5"/>
          <p:cNvSpPr txBox="1"/>
          <p:nvPr>
            <p:ph idx="15" type="title"/>
          </p:nvPr>
        </p:nvSpPr>
        <p:spPr>
          <a:xfrm>
            <a:off x="713225" y="193899"/>
            <a:ext cx="7717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  Recommendation II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46" name="Google Shape;946;g31ab53388cf_1_5"/>
          <p:cNvSpPr txBox="1"/>
          <p:nvPr>
            <p:ph idx="1" type="subTitle"/>
          </p:nvPr>
        </p:nvSpPr>
        <p:spPr>
          <a:xfrm>
            <a:off x="80275" y="453575"/>
            <a:ext cx="68088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</a:t>
            </a:r>
            <a:r>
              <a:rPr lang="en-US" sz="1500"/>
              <a:t>Incentives and Data-Driven Planning</a:t>
            </a:r>
            <a:endParaRPr sz="1500"/>
          </a:p>
        </p:txBody>
      </p:sp>
      <p:sp>
        <p:nvSpPr>
          <p:cNvPr id="947" name="Google Shape;947;g31ab53388cf_1_5"/>
          <p:cNvSpPr txBox="1"/>
          <p:nvPr/>
        </p:nvSpPr>
        <p:spPr>
          <a:xfrm>
            <a:off x="120225" y="961900"/>
            <a:ext cx="4784700" cy="4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I) Maintaining Current State/Federal Incentives</a:t>
            </a:r>
            <a:endParaRPr b="1" sz="17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Offer rebates and tax breaks to promote rural EV adoption.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Build charging networks in rural areas to stimulate demand and justify further investment.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</a:rPr>
              <a:t>II) Use Predictive Analytics for Planning</a:t>
            </a:r>
            <a:endParaRPr b="1" sz="15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Model future EV adoption rates to align infrastructure development with demand.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Avoid under- or over-saturation of charging stations in various regions.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948" name="Google Shape;948;g31ab53388cf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800" y="1318350"/>
            <a:ext cx="4149200" cy="3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1ab53388cf_1_13"/>
          <p:cNvSpPr txBox="1"/>
          <p:nvPr>
            <p:ph idx="15" type="title"/>
          </p:nvPr>
        </p:nvSpPr>
        <p:spPr>
          <a:xfrm>
            <a:off x="713225" y="193899"/>
            <a:ext cx="7717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  Recommendation III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54" name="Google Shape;954;g31ab53388cf_1_13"/>
          <p:cNvSpPr txBox="1"/>
          <p:nvPr>
            <p:ph idx="1" type="subTitle"/>
          </p:nvPr>
        </p:nvSpPr>
        <p:spPr>
          <a:xfrm>
            <a:off x="243825" y="308350"/>
            <a:ext cx="4701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Statewide Collaboration</a:t>
            </a:r>
            <a:endParaRPr b="1" sz="1700"/>
          </a:p>
        </p:txBody>
      </p:sp>
      <p:sp>
        <p:nvSpPr>
          <p:cNvPr id="955" name="Google Shape;955;g31ab53388cf_1_13"/>
          <p:cNvSpPr txBox="1"/>
          <p:nvPr/>
        </p:nvSpPr>
        <p:spPr>
          <a:xfrm>
            <a:off x="243825" y="3809050"/>
            <a:ext cx="64719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Coordinate Efforts Across Regions</a:t>
            </a:r>
            <a:endParaRPr b="1" sz="17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Ensure equitable distribution of charging infrastructure.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Collaborate with municipalities, utility providers, and local authorities.</a:t>
            </a:r>
            <a:endParaRPr>
              <a:solidFill>
                <a:schemeClr val="lt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56" name="Google Shape;956;g31ab53388cf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725" y="863688"/>
            <a:ext cx="5789049" cy="29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ab53388cf_1_43"/>
          <p:cNvSpPr txBox="1"/>
          <p:nvPr>
            <p:ph idx="15" type="title"/>
          </p:nvPr>
        </p:nvSpPr>
        <p:spPr>
          <a:xfrm>
            <a:off x="713225" y="193899"/>
            <a:ext cx="7717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FUTURE WORK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62" name="Google Shape;962;g31ab53388cf_1_43"/>
          <p:cNvSpPr txBox="1"/>
          <p:nvPr/>
        </p:nvSpPr>
        <p:spPr>
          <a:xfrm>
            <a:off x="158125" y="811200"/>
            <a:ext cx="51861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I) </a:t>
            </a:r>
            <a:r>
              <a:rPr b="1" lang="en-US" sz="1700">
                <a:solidFill>
                  <a:schemeClr val="lt1"/>
                </a:solidFill>
              </a:rPr>
              <a:t>Address Seasonal and Weather Impacts</a:t>
            </a:r>
            <a:endParaRPr b="1" sz="17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Analyze how extreme weather conditions affect EV battery performance and charging demands.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II) </a:t>
            </a:r>
            <a:r>
              <a:rPr b="1" lang="en-US" sz="1700">
                <a:solidFill>
                  <a:schemeClr val="lt1"/>
                </a:solidFill>
              </a:rPr>
              <a:t>Consider Socio-Economic Factors</a:t>
            </a:r>
            <a:endParaRPr b="1" sz="17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Investigate patterns in EV adoption based on income, rural vs. urban locations, and access to transit.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III) </a:t>
            </a:r>
            <a:r>
              <a:rPr b="1" lang="en-US" sz="1700">
                <a:solidFill>
                  <a:schemeClr val="lt1"/>
                </a:solidFill>
              </a:rPr>
              <a:t>Adopt a Multidisciplinary Approach</a:t>
            </a:r>
            <a:endParaRPr b="1" sz="17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Collaborate with experts in transportation, urban planning, meteorology, and EV technology.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Study advancements in battery technology and their impact on future infrastructure needs.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63" name="Google Shape;963;g31ab53388cf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550" y="811200"/>
            <a:ext cx="3949450" cy="43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"/>
          <p:cNvSpPr txBox="1"/>
          <p:nvPr/>
        </p:nvSpPr>
        <p:spPr>
          <a:xfrm>
            <a:off x="169198" y="836100"/>
            <a:ext cx="8483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0" i="1" lang="en-US" sz="8500" u="none" cap="none" strike="noStrik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</a:t>
            </a:r>
            <a:endParaRPr b="0" i="1" sz="8500" u="none" cap="none" strike="noStrike">
              <a:solidFill>
                <a:schemeClr val="dk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descr="EV charging startup Electric Era lands ..." id="969" name="Google Shape;9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700" y="3009900"/>
            <a:ext cx="37973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"/>
          <p:cNvSpPr txBox="1"/>
          <p:nvPr>
            <p:ph type="title"/>
          </p:nvPr>
        </p:nvSpPr>
        <p:spPr>
          <a:xfrm>
            <a:off x="687725" y="13402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700"/>
              <a:t>Introduction</a:t>
            </a:r>
            <a:endParaRPr b="1" sz="2700"/>
          </a:p>
        </p:txBody>
      </p:sp>
      <p:sp>
        <p:nvSpPr>
          <p:cNvPr id="885" name="Google Shape;885;p2"/>
          <p:cNvSpPr txBox="1"/>
          <p:nvPr>
            <p:ph idx="1" type="body"/>
          </p:nvPr>
        </p:nvSpPr>
        <p:spPr>
          <a:xfrm>
            <a:off x="90750" y="434925"/>
            <a:ext cx="56550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Rising EV Adoption:</a:t>
            </a: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growth in global EV ownership highlights the need for expanded infrastructure.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Infrastructure Gaps:</a:t>
            </a: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Insufficient charging facilities in key areas risk unmet current and future demand.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Focus of the Project:</a:t>
            </a: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Urban-rural disparities, infrastructure challenges, and strategies for equitable development.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Scalable, Nationwide Impact:</a:t>
            </a: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Predictive model adaptable for optimizing EV infrastructure across the U.S.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Washington State?</a:t>
            </a: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Robust data, diverse geography, and progressive policies.</a:t>
            </a:r>
            <a:endParaRPr b="1"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v Charging Station Stock Illustrations ..." id="886" name="Google Shape;88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900" y="0"/>
            <a:ext cx="1337100" cy="88977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"/>
          <p:cNvSpPr txBox="1"/>
          <p:nvPr/>
        </p:nvSpPr>
        <p:spPr>
          <a:xfrm>
            <a:off x="8336025" y="3411600"/>
            <a:ext cx="490500" cy="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8" name="Google Shape;888;p2"/>
          <p:cNvSpPr txBox="1"/>
          <p:nvPr/>
        </p:nvSpPr>
        <p:spPr>
          <a:xfrm>
            <a:off x="6437200" y="3422050"/>
            <a:ext cx="21702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89" name="Google Shape;88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025" y="1542946"/>
            <a:ext cx="2956040" cy="221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"/>
          <p:cNvSpPr txBox="1"/>
          <p:nvPr>
            <p:ph type="title"/>
          </p:nvPr>
        </p:nvSpPr>
        <p:spPr>
          <a:xfrm>
            <a:off x="687725" y="13402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700"/>
              <a:t>Introduction</a:t>
            </a:r>
            <a:endParaRPr b="1" sz="2700"/>
          </a:p>
        </p:txBody>
      </p:sp>
      <p:sp>
        <p:nvSpPr>
          <p:cNvPr id="895" name="Google Shape;895;p4"/>
          <p:cNvSpPr txBox="1"/>
          <p:nvPr>
            <p:ph idx="1" type="body"/>
          </p:nvPr>
        </p:nvSpPr>
        <p:spPr>
          <a:xfrm>
            <a:off x="630225" y="706725"/>
            <a:ext cx="71001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endParaRPr b="1" sz="16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develop a predictive, data-driven solution for optimizing EV charging station placement in Washington State, addressing urban-rural disparities and ensuring equitable, efficient infrastructure to meet current and future demand.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❑"/>
            </a:pPr>
            <a:r>
              <a:rPr b="1"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an End-to-End ETL Pipeline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❑"/>
            </a:pPr>
            <a:r>
              <a:rPr b="1"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 a Tableau Dashboard for Strategic Planning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❑"/>
            </a:pPr>
            <a:r>
              <a:rPr b="1"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Geographical Areas for New Charging Stations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❑"/>
            </a:pPr>
            <a:r>
              <a:rPr b="1"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 a Reusable and Scalable Solution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v Charging Station Stock Illustrations ..." id="896" name="Google Shape;8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1980" y="0"/>
            <a:ext cx="1062019" cy="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"/>
          <p:cNvSpPr txBox="1"/>
          <p:nvPr>
            <p:ph idx="15" type="title"/>
          </p:nvPr>
        </p:nvSpPr>
        <p:spPr>
          <a:xfrm>
            <a:off x="503250" y="137325"/>
            <a:ext cx="81375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Methodology</a:t>
            </a:r>
            <a:endParaRPr b="1" sz="24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02" name="Google Shape;902;p5"/>
          <p:cNvSpPr/>
          <p:nvPr/>
        </p:nvSpPr>
        <p:spPr>
          <a:xfrm>
            <a:off x="3854926" y="1861577"/>
            <a:ext cx="329187" cy="451466"/>
          </a:xfrm>
          <a:prstGeom prst="rect">
            <a:avLst/>
          </a:prstGeom>
        </p:spPr>
      </p:sp>
      <p:sp>
        <p:nvSpPr>
          <p:cNvPr id="903" name="Google Shape;903;p5"/>
          <p:cNvSpPr/>
          <p:nvPr/>
        </p:nvSpPr>
        <p:spPr>
          <a:xfrm>
            <a:off x="3820340" y="2942299"/>
            <a:ext cx="398360" cy="451466"/>
          </a:xfrm>
          <a:prstGeom prst="rect">
            <a:avLst/>
          </a:prstGeom>
        </p:spPr>
      </p:sp>
      <p:sp>
        <p:nvSpPr>
          <p:cNvPr id="904" name="Google Shape;904;p5"/>
          <p:cNvSpPr/>
          <p:nvPr/>
        </p:nvSpPr>
        <p:spPr>
          <a:xfrm>
            <a:off x="4959152" y="2950018"/>
            <a:ext cx="391566" cy="439114"/>
          </a:xfrm>
          <a:prstGeom prst="rect">
            <a:avLst/>
          </a:prstGeom>
        </p:spPr>
      </p:sp>
      <p:pic>
        <p:nvPicPr>
          <p:cNvPr id="905" name="Google Shape;905;p5"/>
          <p:cNvPicPr preferRelativeResize="0"/>
          <p:nvPr/>
        </p:nvPicPr>
        <p:blipFill rotWithShape="1">
          <a:blip r:embed="rId3">
            <a:alphaModFix/>
          </a:blip>
          <a:srcRect b="10370" l="5909" r="3173" t="20720"/>
          <a:stretch/>
        </p:blipFill>
        <p:spPr>
          <a:xfrm>
            <a:off x="1129750" y="780050"/>
            <a:ext cx="6884500" cy="391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"/>
          <p:cNvSpPr txBox="1"/>
          <p:nvPr>
            <p:ph idx="15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911" name="Google Shape;911;p6"/>
          <p:cNvSpPr txBox="1"/>
          <p:nvPr/>
        </p:nvSpPr>
        <p:spPr>
          <a:xfrm>
            <a:off x="611875" y="1022975"/>
            <a:ext cx="7818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Hypothesis 1:</a:t>
            </a:r>
            <a:r>
              <a:rPr lang="en-US"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Urban areas have significantly higher EV populations per charging station compared to rural areas.</a:t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Hypothesis 2:</a:t>
            </a:r>
            <a:r>
              <a:rPr lang="en-US"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EV population growth aligns closely with the expansion of charging infrastructure, indicating a strong correlation.</a:t>
            </a:r>
            <a:endParaRPr b="1"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1be7ebc399_1_0"/>
          <p:cNvSpPr txBox="1"/>
          <p:nvPr>
            <p:ph idx="15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917" name="Google Shape;917;g31be7ebc399_1_0"/>
          <p:cNvSpPr txBox="1"/>
          <p:nvPr/>
        </p:nvSpPr>
        <p:spPr>
          <a:xfrm>
            <a:off x="229475" y="1175950"/>
            <a:ext cx="4063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Washington State Population Density:</a:t>
            </a:r>
            <a:endParaRPr b="1"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-"/>
            </a:pPr>
            <a:r>
              <a:rPr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Urban Concentration: King County, Pierce and Snohomish Counties, Clark County</a:t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Char char="-"/>
            </a:pPr>
            <a:r>
              <a:rPr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 Hubs and Growth: Puget Sound Region (Amazon, Microsoft)</a:t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-"/>
            </a:pPr>
            <a:r>
              <a:rPr lang="en-US"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Rural and Low-Density Areas: Eastern Washington counties like Garfield, Columbia, and Ferry</a:t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18" name="Google Shape;918;g31be7ebc39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725" y="1246325"/>
            <a:ext cx="4694275" cy="27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1ab53388cf_3_28"/>
          <p:cNvSpPr txBox="1"/>
          <p:nvPr>
            <p:ph idx="15"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924" name="Google Shape;924;g31ab53388cf_3_28"/>
          <p:cNvSpPr txBox="1"/>
          <p:nvPr/>
        </p:nvSpPr>
        <p:spPr>
          <a:xfrm>
            <a:off x="611875" y="1022975"/>
            <a:ext cx="7818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Tableau Public Dashboard </a:t>
            </a:r>
            <a:r>
              <a:rPr b="1" lang="en-US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Link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5" name="Google Shape;925;g31ab53388cf_3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575" y="1569400"/>
            <a:ext cx="5561498" cy="31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"/>
          <p:cNvSpPr txBox="1"/>
          <p:nvPr>
            <p:ph idx="15" type="title"/>
          </p:nvPr>
        </p:nvSpPr>
        <p:spPr>
          <a:xfrm>
            <a:off x="2474350" y="54525"/>
            <a:ext cx="37101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Takeaways</a:t>
            </a:r>
            <a:endParaRPr b="1"/>
          </a:p>
        </p:txBody>
      </p:sp>
      <p:sp>
        <p:nvSpPr>
          <p:cNvPr id="931" name="Google Shape;931;p7"/>
          <p:cNvSpPr txBox="1"/>
          <p:nvPr>
            <p:ph idx="1" type="subTitle"/>
          </p:nvPr>
        </p:nvSpPr>
        <p:spPr>
          <a:xfrm>
            <a:off x="297000" y="936825"/>
            <a:ext cx="6033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Unequal EV Adoption Across Washington State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Concentration in urban areas (e.g., King County); rural areas lag behind.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Highlights the need for tailored strategies to close infrastructure gaps.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Infrastructure Gaps in Underserved Regions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Disparities in EV-to-charging station ratios across counties.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Immediate focus needed in underserved areas.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Proactive Scaling in High-Adoption Counties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Urban counties like King and Pierce need proactive infrastructure scaling to meet growing EV ownership.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Rural areas require incentives for adoption and infrastructure development.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932" name="Google Shape;9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600" y="936825"/>
            <a:ext cx="2813400" cy="22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"/>
          <p:cNvSpPr txBox="1"/>
          <p:nvPr>
            <p:ph idx="15" type="title"/>
          </p:nvPr>
        </p:nvSpPr>
        <p:spPr>
          <a:xfrm>
            <a:off x="713225" y="193899"/>
            <a:ext cx="7717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  Recommendation I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38" name="Google Shape;938;p9"/>
          <p:cNvSpPr txBox="1"/>
          <p:nvPr>
            <p:ph idx="1" type="subTitle"/>
          </p:nvPr>
        </p:nvSpPr>
        <p:spPr>
          <a:xfrm>
            <a:off x="84025" y="522475"/>
            <a:ext cx="68088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Immediate and Targeted Investments</a:t>
            </a:r>
            <a:endParaRPr sz="1700"/>
          </a:p>
        </p:txBody>
      </p:sp>
      <p:sp>
        <p:nvSpPr>
          <p:cNvPr id="939" name="Google Shape;939;p9"/>
          <p:cNvSpPr txBox="1"/>
          <p:nvPr/>
        </p:nvSpPr>
        <p:spPr>
          <a:xfrm>
            <a:off x="150925" y="1042175"/>
            <a:ext cx="4697700" cy="3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I) </a:t>
            </a:r>
            <a:r>
              <a:rPr b="1" lang="en-US" sz="1700">
                <a:solidFill>
                  <a:schemeClr val="lt1"/>
                </a:solidFill>
              </a:rPr>
              <a:t>Expand Charging Infrastructure in Underserved Areas</a:t>
            </a:r>
            <a:endParaRPr b="1" sz="17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Prioritize counties with high EV-to-charging station ratios.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Deploy public-private partnerships to install workplace and public chargers.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II) </a:t>
            </a:r>
            <a:r>
              <a:rPr b="1" lang="en-US" sz="1700">
                <a:solidFill>
                  <a:schemeClr val="lt1"/>
                </a:solidFill>
              </a:rPr>
              <a:t>Scale Infrastructure in High-Adoption Urban Areas</a:t>
            </a:r>
            <a:endParaRPr b="1" sz="17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Upgrade and add high-speed chargers in King, Pierce, and Snohomish.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Implement scalable, modular infrastructure to align with future trends.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40" name="Google Shape;9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800" y="1201975"/>
            <a:ext cx="4149200" cy="39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riving Center XL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